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Default Extension="doc" ContentType="application/msword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bin" ContentType="application/vnd.openxmlformats-officedocument.oleObject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Default Extension="dotx" ContentType="application/vnd.openxmlformats-officedocument.wordprocessingml.template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Default Extension="pptx" ContentType="application/vnd.openxmlformats-officedocument.presentationml.presentatio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</p:sldMasterIdLst>
  <p:notesMasterIdLst>
    <p:notesMasterId r:id="rId33"/>
  </p:notesMasterIdLst>
  <p:sldIdLst>
    <p:sldId id="683" r:id="rId3"/>
    <p:sldId id="723" r:id="rId4"/>
    <p:sldId id="862" r:id="rId5"/>
    <p:sldId id="850" r:id="rId6"/>
    <p:sldId id="863" r:id="rId7"/>
    <p:sldId id="875" r:id="rId8"/>
    <p:sldId id="866" r:id="rId9"/>
    <p:sldId id="884" r:id="rId10"/>
    <p:sldId id="911" r:id="rId11"/>
    <p:sldId id="888" r:id="rId12"/>
    <p:sldId id="889" r:id="rId13"/>
    <p:sldId id="912" r:id="rId14"/>
    <p:sldId id="892" r:id="rId15"/>
    <p:sldId id="900" r:id="rId16"/>
    <p:sldId id="870" r:id="rId17"/>
    <p:sldId id="901" r:id="rId18"/>
    <p:sldId id="902" r:id="rId19"/>
    <p:sldId id="903" r:id="rId20"/>
    <p:sldId id="904" r:id="rId21"/>
    <p:sldId id="910" r:id="rId22"/>
    <p:sldId id="905" r:id="rId23"/>
    <p:sldId id="906" r:id="rId24"/>
    <p:sldId id="907" r:id="rId25"/>
    <p:sldId id="908" r:id="rId26"/>
    <p:sldId id="909" r:id="rId27"/>
    <p:sldId id="867" r:id="rId28"/>
    <p:sldId id="868" r:id="rId29"/>
    <p:sldId id="856" r:id="rId30"/>
    <p:sldId id="871" r:id="rId31"/>
    <p:sldId id="872" r:id="rId32"/>
  </p:sldIdLst>
  <p:sldSz cx="9906000" cy="6858000" type="A4"/>
  <p:notesSz cx="6735763" cy="98663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400" b="1" kern="1200">
        <a:solidFill>
          <a:srgbClr val="000000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66FF"/>
    <a:srgbClr val="A50021"/>
    <a:srgbClr val="000066"/>
    <a:srgbClr val="0000CC"/>
    <a:srgbClr val="800000"/>
    <a:srgbClr val="996633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4" autoAdjust="0"/>
    <p:restoredTop sz="99160" autoAdjust="0"/>
  </p:normalViewPr>
  <p:slideViewPr>
    <p:cSldViewPr snapToGrid="0" snapToObjects="1">
      <p:cViewPr>
        <p:scale>
          <a:sx n="90" d="100"/>
          <a:sy n="90" d="100"/>
        </p:scale>
        <p:origin x="-1056" y="-216"/>
      </p:cViewPr>
      <p:guideLst>
        <p:guide orient="horz" pos="255"/>
        <p:guide orient="horz" pos="4065"/>
        <p:guide orient="horz" pos="2296"/>
        <p:guide orient="horz" pos="595"/>
        <p:guide orient="horz" pos="2478"/>
        <p:guide orient="horz" pos="3067"/>
        <p:guide orient="horz" pos="3294"/>
        <p:guide orient="horz" pos="3475"/>
        <p:guide pos="172"/>
        <p:guide pos="1283"/>
        <p:guide pos="6068"/>
        <p:guide pos="1691"/>
        <p:guide pos="4549"/>
        <p:guide pos="5298"/>
        <p:guide pos="943"/>
        <p:guide pos="49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F262D-0CA7-455E-9B22-D90AD46A5F09}" type="doc">
      <dgm:prSet loTypeId="urn:microsoft.com/office/officeart/2005/8/layout/chevron1" loCatId="process" qsTypeId="urn:microsoft.com/office/officeart/2005/8/quickstyle/simple4" qsCatId="simple" csTypeId="urn:microsoft.com/office/officeart/2005/8/colors/colorful3" csCatId="colorful" phldr="1"/>
      <dgm:spPr/>
    </dgm:pt>
    <dgm:pt modelId="{EDBE42A0-2C4C-4AB6-B6DB-1A4319B562CA}">
      <dgm:prSet phldrT="[텍스트]" custT="1"/>
      <dgm:spPr/>
      <dgm:t>
        <a:bodyPr/>
        <a:lstStyle/>
        <a:p>
          <a:pPr latinLnBrk="1"/>
          <a:r>
            <a:rPr lang="en-US" altLang="ko-KR" sz="1400" dirty="0" smtClean="0">
              <a:solidFill>
                <a:schemeClr val="accent3">
                  <a:lumMod val="50000"/>
                </a:schemeClr>
              </a:solidFill>
            </a:rPr>
            <a:t>1. </a:t>
          </a:r>
          <a:r>
            <a:rPr lang="ko-KR" altLang="en-US" sz="1400" dirty="0" smtClean="0">
              <a:solidFill>
                <a:schemeClr val="accent3">
                  <a:lumMod val="50000"/>
                </a:schemeClr>
              </a:solidFill>
            </a:rPr>
            <a:t>요구사항 </a:t>
          </a:r>
          <a:endParaRPr lang="en-US" altLang="ko-KR" sz="1400" dirty="0" smtClean="0">
            <a:solidFill>
              <a:schemeClr val="accent3">
                <a:lumMod val="50000"/>
              </a:schemeClr>
            </a:solidFill>
          </a:endParaRPr>
        </a:p>
        <a:p>
          <a:pPr latinLnBrk="1"/>
          <a:r>
            <a:rPr lang="ko-KR" altLang="en-US" sz="1400" dirty="0" smtClean="0">
              <a:solidFill>
                <a:schemeClr val="accent3">
                  <a:lumMod val="50000"/>
                </a:schemeClr>
              </a:solidFill>
            </a:rPr>
            <a:t>수집 및 정리</a:t>
          </a:r>
          <a:endParaRPr lang="ko-KR" altLang="en-US" sz="1400" dirty="0">
            <a:solidFill>
              <a:schemeClr val="accent3">
                <a:lumMod val="50000"/>
              </a:schemeClr>
            </a:solidFill>
          </a:endParaRPr>
        </a:p>
      </dgm:t>
    </dgm:pt>
    <dgm:pt modelId="{8A49C46D-05DA-4EF2-9561-35DBCD455190}" type="parTrans" cxnId="{040167E0-F88F-4B05-BC7A-B4EC919C48C3}">
      <dgm:prSet/>
      <dgm:spPr/>
      <dgm:t>
        <a:bodyPr/>
        <a:lstStyle/>
        <a:p>
          <a:pPr latinLnBrk="1"/>
          <a:endParaRPr lang="ko-KR" altLang="en-US" sz="1400"/>
        </a:p>
      </dgm:t>
    </dgm:pt>
    <dgm:pt modelId="{AB06538A-A314-4570-BA71-FD56A91AEBC1}" type="sibTrans" cxnId="{040167E0-F88F-4B05-BC7A-B4EC919C48C3}">
      <dgm:prSet/>
      <dgm:spPr/>
      <dgm:t>
        <a:bodyPr/>
        <a:lstStyle/>
        <a:p>
          <a:pPr latinLnBrk="1"/>
          <a:endParaRPr lang="ko-KR" altLang="en-US" sz="1400"/>
        </a:p>
      </dgm:t>
    </dgm:pt>
    <dgm:pt modelId="{E2FD6C57-23ED-4A5C-AB9E-C6288E20D199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2. </a:t>
          </a:r>
          <a:r>
            <a:rPr lang="ko-KR" altLang="en-US" sz="1400" dirty="0" smtClean="0"/>
            <a:t>기능 분석 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및 분류</a:t>
          </a:r>
          <a:endParaRPr lang="ko-KR" altLang="en-US" sz="1400" dirty="0"/>
        </a:p>
      </dgm:t>
    </dgm:pt>
    <dgm:pt modelId="{A4465F6A-51EA-4377-BB93-489ABD802643}" type="parTrans" cxnId="{2D2B9A72-1D35-46C1-B3B2-663137D152DE}">
      <dgm:prSet/>
      <dgm:spPr/>
      <dgm:t>
        <a:bodyPr/>
        <a:lstStyle/>
        <a:p>
          <a:pPr latinLnBrk="1"/>
          <a:endParaRPr lang="ko-KR" altLang="en-US" sz="1400"/>
        </a:p>
      </dgm:t>
    </dgm:pt>
    <dgm:pt modelId="{C2891513-F9B4-4C60-B5E1-4B49EE7D9958}" type="sibTrans" cxnId="{2D2B9A72-1D35-46C1-B3B2-663137D152DE}">
      <dgm:prSet/>
      <dgm:spPr/>
      <dgm:t>
        <a:bodyPr/>
        <a:lstStyle/>
        <a:p>
          <a:pPr latinLnBrk="1"/>
          <a:endParaRPr lang="ko-KR" altLang="en-US" sz="1400"/>
        </a:p>
      </dgm:t>
    </dgm:pt>
    <dgm:pt modelId="{5744A49B-5EDD-4E50-AE1C-BFD0E5132544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4. </a:t>
          </a:r>
          <a:r>
            <a:rPr lang="ko-KR" altLang="en-US" sz="1400" dirty="0" smtClean="0"/>
            <a:t>웹 런타임 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구현</a:t>
          </a:r>
          <a:endParaRPr lang="ko-KR" altLang="en-US" sz="1400" dirty="0"/>
        </a:p>
      </dgm:t>
    </dgm:pt>
    <dgm:pt modelId="{3277BC3A-3E68-4243-96E0-FB832CEEFACD}" type="parTrans" cxnId="{70394426-ACFB-43E1-B348-DF1B3A3A8429}">
      <dgm:prSet/>
      <dgm:spPr/>
      <dgm:t>
        <a:bodyPr/>
        <a:lstStyle/>
        <a:p>
          <a:pPr latinLnBrk="1"/>
          <a:endParaRPr lang="ko-KR" altLang="en-US" sz="1400"/>
        </a:p>
      </dgm:t>
    </dgm:pt>
    <dgm:pt modelId="{1B2F0F7F-4582-4CEE-B459-2F9359851086}" type="sibTrans" cxnId="{70394426-ACFB-43E1-B348-DF1B3A3A8429}">
      <dgm:prSet/>
      <dgm:spPr/>
      <dgm:t>
        <a:bodyPr/>
        <a:lstStyle/>
        <a:p>
          <a:pPr latinLnBrk="1"/>
          <a:endParaRPr lang="ko-KR" altLang="en-US" sz="1400"/>
        </a:p>
      </dgm:t>
    </dgm:pt>
    <dgm:pt modelId="{E70309C2-F239-455A-AF6A-E714567E5AF3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5. </a:t>
          </a:r>
          <a:r>
            <a:rPr lang="ko-KR" altLang="en-US" sz="1400" dirty="0" smtClean="0"/>
            <a:t>웹 </a:t>
          </a:r>
          <a:r>
            <a:rPr lang="ko-KR" altLang="en-US" sz="1400" dirty="0" err="1" smtClean="0"/>
            <a:t>앱</a:t>
          </a:r>
          <a:r>
            <a:rPr lang="ko-KR" altLang="en-US" sz="1400" dirty="0" smtClean="0"/>
            <a:t> 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동작 검증</a:t>
          </a:r>
          <a:endParaRPr lang="ko-KR" altLang="en-US" sz="1400" dirty="0"/>
        </a:p>
      </dgm:t>
    </dgm:pt>
    <dgm:pt modelId="{F4510409-0350-44DE-A031-E002B20ED5FE}" type="parTrans" cxnId="{E929AC1A-2857-46DE-8D00-19C217325023}">
      <dgm:prSet/>
      <dgm:spPr/>
      <dgm:t>
        <a:bodyPr/>
        <a:lstStyle/>
        <a:p>
          <a:pPr latinLnBrk="1"/>
          <a:endParaRPr lang="ko-KR" altLang="en-US" sz="1400"/>
        </a:p>
      </dgm:t>
    </dgm:pt>
    <dgm:pt modelId="{BAA47F82-EC2E-4B79-8300-EB776499C674}" type="sibTrans" cxnId="{E929AC1A-2857-46DE-8D00-19C217325023}">
      <dgm:prSet/>
      <dgm:spPr/>
      <dgm:t>
        <a:bodyPr/>
        <a:lstStyle/>
        <a:p>
          <a:pPr latinLnBrk="1"/>
          <a:endParaRPr lang="ko-KR" altLang="en-US" sz="1400"/>
        </a:p>
      </dgm:t>
    </dgm:pt>
    <dgm:pt modelId="{4EC33E33-CF6E-4281-B16F-B27250A7D2F2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3. </a:t>
          </a:r>
          <a:r>
            <a:rPr lang="ko-KR" altLang="en-US" sz="1400" dirty="0" smtClean="0"/>
            <a:t>모듈 별 </a:t>
          </a:r>
          <a:endParaRPr lang="en-US" altLang="ko-KR" sz="1400" dirty="0" smtClean="0"/>
        </a:p>
        <a:p>
          <a:pPr latinLnBrk="1"/>
          <a:r>
            <a:rPr lang="en-US" altLang="ko-KR" sz="1400" dirty="0" smtClean="0"/>
            <a:t>API </a:t>
          </a:r>
          <a:r>
            <a:rPr lang="ko-KR" altLang="en-US" sz="1400" dirty="0" smtClean="0"/>
            <a:t>정의</a:t>
          </a:r>
          <a:endParaRPr lang="ko-KR" altLang="en-US" sz="1400" dirty="0"/>
        </a:p>
      </dgm:t>
    </dgm:pt>
    <dgm:pt modelId="{AB9A3698-7A82-49F6-B069-E771FD5A343D}" type="parTrans" cxnId="{217A1DBA-595C-4B40-A669-3B3D9270C649}">
      <dgm:prSet/>
      <dgm:spPr/>
      <dgm:t>
        <a:bodyPr/>
        <a:lstStyle/>
        <a:p>
          <a:pPr latinLnBrk="1"/>
          <a:endParaRPr lang="ko-KR" altLang="en-US" sz="1400"/>
        </a:p>
      </dgm:t>
    </dgm:pt>
    <dgm:pt modelId="{484A5B6C-4AFE-4D75-8308-633354FB8EB5}" type="sibTrans" cxnId="{217A1DBA-595C-4B40-A669-3B3D9270C649}">
      <dgm:prSet/>
      <dgm:spPr/>
      <dgm:t>
        <a:bodyPr/>
        <a:lstStyle/>
        <a:p>
          <a:pPr latinLnBrk="1"/>
          <a:endParaRPr lang="ko-KR" altLang="en-US" sz="1400"/>
        </a:p>
      </dgm:t>
    </dgm:pt>
    <dgm:pt modelId="{0D916D78-7577-4875-9C86-456EF88CD594}" type="pres">
      <dgm:prSet presAssocID="{55CF262D-0CA7-455E-9B22-D90AD46A5F09}" presName="Name0" presStyleCnt="0">
        <dgm:presLayoutVars>
          <dgm:dir/>
          <dgm:animLvl val="lvl"/>
          <dgm:resizeHandles val="exact"/>
        </dgm:presLayoutVars>
      </dgm:prSet>
      <dgm:spPr/>
    </dgm:pt>
    <dgm:pt modelId="{B8444E80-7E5A-4EAB-B472-AD3A0360997D}" type="pres">
      <dgm:prSet presAssocID="{EDBE42A0-2C4C-4AB6-B6DB-1A4319B562C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D6BD45-0026-4F3A-95ED-CC094A0B71AB}" type="pres">
      <dgm:prSet presAssocID="{AB06538A-A314-4570-BA71-FD56A91AEBC1}" presName="parTxOnlySpace" presStyleCnt="0"/>
      <dgm:spPr/>
    </dgm:pt>
    <dgm:pt modelId="{B54A5A31-1BC2-45AB-98C5-F991954967BD}" type="pres">
      <dgm:prSet presAssocID="{E2FD6C57-23ED-4A5C-AB9E-C6288E20D19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D9BC33-4329-46FE-94AE-E0C55D0ABC33}" type="pres">
      <dgm:prSet presAssocID="{C2891513-F9B4-4C60-B5E1-4B49EE7D9958}" presName="parTxOnlySpace" presStyleCnt="0"/>
      <dgm:spPr/>
    </dgm:pt>
    <dgm:pt modelId="{51DFC2F7-63E1-454B-97FD-9C7F9274513A}" type="pres">
      <dgm:prSet presAssocID="{4EC33E33-CF6E-4281-B16F-B27250A7D2F2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4E266E-3616-46B3-A530-0A8FBFB83A44}" type="pres">
      <dgm:prSet presAssocID="{484A5B6C-4AFE-4D75-8308-633354FB8EB5}" presName="parTxOnlySpace" presStyleCnt="0"/>
      <dgm:spPr/>
    </dgm:pt>
    <dgm:pt modelId="{D4BF1E8E-0040-473C-BB64-05D2EB8B6E91}" type="pres">
      <dgm:prSet presAssocID="{5744A49B-5EDD-4E50-AE1C-BFD0E513254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9EB188-3A49-4C2D-8C42-970A24419F5F}" type="pres">
      <dgm:prSet presAssocID="{1B2F0F7F-4582-4CEE-B459-2F9359851086}" presName="parTxOnlySpace" presStyleCnt="0"/>
      <dgm:spPr/>
    </dgm:pt>
    <dgm:pt modelId="{5A6BBD3F-FB60-4204-83A2-728D018092FC}" type="pres">
      <dgm:prSet presAssocID="{E70309C2-F239-455A-AF6A-E714567E5AF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38F34DC-7959-487F-B352-C28D0E9A1FE0}" type="presOf" srcId="{EDBE42A0-2C4C-4AB6-B6DB-1A4319B562CA}" destId="{B8444E80-7E5A-4EAB-B472-AD3A0360997D}" srcOrd="0" destOrd="0" presId="urn:microsoft.com/office/officeart/2005/8/layout/chevron1"/>
    <dgm:cxn modelId="{8740E245-CC30-40EE-8CD8-67295D21B1B2}" type="presOf" srcId="{E2FD6C57-23ED-4A5C-AB9E-C6288E20D199}" destId="{B54A5A31-1BC2-45AB-98C5-F991954967BD}" srcOrd="0" destOrd="0" presId="urn:microsoft.com/office/officeart/2005/8/layout/chevron1"/>
    <dgm:cxn modelId="{E929AC1A-2857-46DE-8D00-19C217325023}" srcId="{55CF262D-0CA7-455E-9B22-D90AD46A5F09}" destId="{E70309C2-F239-455A-AF6A-E714567E5AF3}" srcOrd="4" destOrd="0" parTransId="{F4510409-0350-44DE-A031-E002B20ED5FE}" sibTransId="{BAA47F82-EC2E-4B79-8300-EB776499C674}"/>
    <dgm:cxn modelId="{040167E0-F88F-4B05-BC7A-B4EC919C48C3}" srcId="{55CF262D-0CA7-455E-9B22-D90AD46A5F09}" destId="{EDBE42A0-2C4C-4AB6-B6DB-1A4319B562CA}" srcOrd="0" destOrd="0" parTransId="{8A49C46D-05DA-4EF2-9561-35DBCD455190}" sibTransId="{AB06538A-A314-4570-BA71-FD56A91AEBC1}"/>
    <dgm:cxn modelId="{7908AC83-D4D0-480B-A32A-D7342478C29F}" type="presOf" srcId="{4EC33E33-CF6E-4281-B16F-B27250A7D2F2}" destId="{51DFC2F7-63E1-454B-97FD-9C7F9274513A}" srcOrd="0" destOrd="0" presId="urn:microsoft.com/office/officeart/2005/8/layout/chevron1"/>
    <dgm:cxn modelId="{70394426-ACFB-43E1-B348-DF1B3A3A8429}" srcId="{55CF262D-0CA7-455E-9B22-D90AD46A5F09}" destId="{5744A49B-5EDD-4E50-AE1C-BFD0E5132544}" srcOrd="3" destOrd="0" parTransId="{3277BC3A-3E68-4243-96E0-FB832CEEFACD}" sibTransId="{1B2F0F7F-4582-4CEE-B459-2F9359851086}"/>
    <dgm:cxn modelId="{217A1DBA-595C-4B40-A669-3B3D9270C649}" srcId="{55CF262D-0CA7-455E-9B22-D90AD46A5F09}" destId="{4EC33E33-CF6E-4281-B16F-B27250A7D2F2}" srcOrd="2" destOrd="0" parTransId="{AB9A3698-7A82-49F6-B069-E771FD5A343D}" sibTransId="{484A5B6C-4AFE-4D75-8308-633354FB8EB5}"/>
    <dgm:cxn modelId="{4D133E10-0789-48DA-975E-79DA6ABDB8EF}" type="presOf" srcId="{5744A49B-5EDD-4E50-AE1C-BFD0E5132544}" destId="{D4BF1E8E-0040-473C-BB64-05D2EB8B6E91}" srcOrd="0" destOrd="0" presId="urn:microsoft.com/office/officeart/2005/8/layout/chevron1"/>
    <dgm:cxn modelId="{2D2B9A72-1D35-46C1-B3B2-663137D152DE}" srcId="{55CF262D-0CA7-455E-9B22-D90AD46A5F09}" destId="{E2FD6C57-23ED-4A5C-AB9E-C6288E20D199}" srcOrd="1" destOrd="0" parTransId="{A4465F6A-51EA-4377-BB93-489ABD802643}" sibTransId="{C2891513-F9B4-4C60-B5E1-4B49EE7D9958}"/>
    <dgm:cxn modelId="{31664140-CBC1-44CD-8D3C-C5EFE38EBB8F}" type="presOf" srcId="{E70309C2-F239-455A-AF6A-E714567E5AF3}" destId="{5A6BBD3F-FB60-4204-83A2-728D018092FC}" srcOrd="0" destOrd="0" presId="urn:microsoft.com/office/officeart/2005/8/layout/chevron1"/>
    <dgm:cxn modelId="{67A382BA-D51F-4D40-95B8-BFC79352F8D0}" type="presOf" srcId="{55CF262D-0CA7-455E-9B22-D90AD46A5F09}" destId="{0D916D78-7577-4875-9C86-456EF88CD594}" srcOrd="0" destOrd="0" presId="urn:microsoft.com/office/officeart/2005/8/layout/chevron1"/>
    <dgm:cxn modelId="{F2D549FC-CCFB-4789-B0F9-7A9DC28775B5}" type="presParOf" srcId="{0D916D78-7577-4875-9C86-456EF88CD594}" destId="{B8444E80-7E5A-4EAB-B472-AD3A0360997D}" srcOrd="0" destOrd="0" presId="urn:microsoft.com/office/officeart/2005/8/layout/chevron1"/>
    <dgm:cxn modelId="{693CBC08-1169-4920-A03D-5239011C76DE}" type="presParOf" srcId="{0D916D78-7577-4875-9C86-456EF88CD594}" destId="{E1D6BD45-0026-4F3A-95ED-CC094A0B71AB}" srcOrd="1" destOrd="0" presId="urn:microsoft.com/office/officeart/2005/8/layout/chevron1"/>
    <dgm:cxn modelId="{738DFCF3-8FE9-4459-887E-3677CA9DD752}" type="presParOf" srcId="{0D916D78-7577-4875-9C86-456EF88CD594}" destId="{B54A5A31-1BC2-45AB-98C5-F991954967BD}" srcOrd="2" destOrd="0" presId="urn:microsoft.com/office/officeart/2005/8/layout/chevron1"/>
    <dgm:cxn modelId="{AA628F2E-ACB6-4B16-A7DA-F5EAE3AA2BEA}" type="presParOf" srcId="{0D916D78-7577-4875-9C86-456EF88CD594}" destId="{ADD9BC33-4329-46FE-94AE-E0C55D0ABC33}" srcOrd="3" destOrd="0" presId="urn:microsoft.com/office/officeart/2005/8/layout/chevron1"/>
    <dgm:cxn modelId="{44AAE015-BC3D-4A4A-8D23-4EB83D63C9A1}" type="presParOf" srcId="{0D916D78-7577-4875-9C86-456EF88CD594}" destId="{51DFC2F7-63E1-454B-97FD-9C7F9274513A}" srcOrd="4" destOrd="0" presId="urn:microsoft.com/office/officeart/2005/8/layout/chevron1"/>
    <dgm:cxn modelId="{4A0AE6C0-ECF8-4986-BAD6-C70F5DA3E751}" type="presParOf" srcId="{0D916D78-7577-4875-9C86-456EF88CD594}" destId="{CE4E266E-3616-46B3-A530-0A8FBFB83A44}" srcOrd="5" destOrd="0" presId="urn:microsoft.com/office/officeart/2005/8/layout/chevron1"/>
    <dgm:cxn modelId="{C08566C5-B5FF-4575-AE10-1E8C11A1635C}" type="presParOf" srcId="{0D916D78-7577-4875-9C86-456EF88CD594}" destId="{D4BF1E8E-0040-473C-BB64-05D2EB8B6E91}" srcOrd="6" destOrd="0" presId="urn:microsoft.com/office/officeart/2005/8/layout/chevron1"/>
    <dgm:cxn modelId="{C01987C5-D730-492E-B734-20BE038501CE}" type="presParOf" srcId="{0D916D78-7577-4875-9C86-456EF88CD594}" destId="{DE9EB188-3A49-4C2D-8C42-970A24419F5F}" srcOrd="7" destOrd="0" presId="urn:microsoft.com/office/officeart/2005/8/layout/chevron1"/>
    <dgm:cxn modelId="{7F5FF46A-3E74-4E57-B361-BCFD77B4851D}" type="presParOf" srcId="{0D916D78-7577-4875-9C86-456EF88CD594}" destId="{5A6BBD3F-FB60-4204-83A2-728D018092F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EC61D-EF1C-4339-B9DE-78D985929907}" type="doc">
      <dgm:prSet loTypeId="urn:microsoft.com/office/officeart/2005/8/layout/cycle8" loCatId="cycle" qsTypeId="urn:microsoft.com/office/officeart/2005/8/quickstyle/simple3" qsCatId="simple" csTypeId="urn:microsoft.com/office/officeart/2005/8/colors/accent2_2" csCatId="accent2" phldr="1"/>
      <dgm:spPr/>
    </dgm:pt>
    <dgm:pt modelId="{1B528814-119E-4D3C-A4DD-34D26B10A1BA}">
      <dgm:prSet phldrT="[텍스트]" custT="1"/>
      <dgm:spPr/>
      <dgm:t>
        <a:bodyPr/>
        <a:lstStyle/>
        <a:p>
          <a:pPr latinLnBrk="1"/>
          <a:r>
            <a:rPr lang="en-US" altLang="ko-KR" sz="600" dirty="0" smtClean="0"/>
            <a:t>[</a:t>
          </a:r>
          <a:r>
            <a:rPr lang="ko-KR" altLang="en-US" sz="600" dirty="0" err="1" smtClean="0"/>
            <a:t>웹표준</a:t>
          </a:r>
          <a:r>
            <a:rPr lang="en-US" altLang="ko-KR" sz="600" dirty="0" smtClean="0"/>
            <a:t>]</a:t>
          </a:r>
        </a:p>
        <a:p>
          <a:pPr latinLnBrk="1"/>
          <a:r>
            <a:rPr lang="en-US" altLang="ko-KR" sz="600" dirty="0" smtClean="0"/>
            <a:t>WAC</a:t>
          </a:r>
        </a:p>
        <a:p>
          <a:pPr latinLnBrk="1"/>
          <a:r>
            <a:rPr lang="en-US" altLang="ko-KR" sz="600" dirty="0" smtClean="0"/>
            <a:t>W3C</a:t>
          </a:r>
        </a:p>
        <a:p>
          <a:pPr latinLnBrk="1"/>
          <a:r>
            <a:rPr lang="en-US" altLang="ko-KR" sz="600" dirty="0" err="1" smtClean="0"/>
            <a:t>WebInOS</a:t>
          </a:r>
          <a:endParaRPr lang="en-US" altLang="ko-KR" sz="600" dirty="0" smtClean="0"/>
        </a:p>
        <a:p>
          <a:pPr latinLnBrk="1"/>
          <a:r>
            <a:rPr lang="en-US" altLang="ko-KR" sz="600" dirty="0" smtClean="0"/>
            <a:t>GENIVI</a:t>
          </a:r>
        </a:p>
        <a:p>
          <a:pPr latinLnBrk="1"/>
          <a:r>
            <a:rPr lang="en-US" altLang="ko-KR" sz="600" dirty="0" err="1" smtClean="0"/>
            <a:t>MeeGoIVI</a:t>
          </a:r>
          <a:endParaRPr lang="en-US" altLang="ko-KR" sz="600" dirty="0" smtClean="0"/>
        </a:p>
      </dgm:t>
    </dgm:pt>
    <dgm:pt modelId="{539C4008-A225-4C20-B59D-AA46E3C94DC8}" type="parTrans" cxnId="{DDB3170F-645A-4C53-B0FD-54391A3AAAAF}">
      <dgm:prSet/>
      <dgm:spPr/>
      <dgm:t>
        <a:bodyPr/>
        <a:lstStyle/>
        <a:p>
          <a:pPr latinLnBrk="1"/>
          <a:endParaRPr lang="ko-KR" altLang="en-US" sz="1600"/>
        </a:p>
      </dgm:t>
    </dgm:pt>
    <dgm:pt modelId="{72C1DDFE-4AFE-4AB7-BF20-1CCCC47B7BB4}" type="sibTrans" cxnId="{DDB3170F-645A-4C53-B0FD-54391A3AAAAF}">
      <dgm:prSet/>
      <dgm:spPr/>
      <dgm:t>
        <a:bodyPr/>
        <a:lstStyle/>
        <a:p>
          <a:pPr latinLnBrk="1"/>
          <a:endParaRPr lang="ko-KR" altLang="en-US" sz="1600"/>
        </a:p>
      </dgm:t>
    </dgm:pt>
    <dgm:pt modelId="{FC1EEF3D-3470-47E4-AA8F-AD7D28E83FEA}">
      <dgm:prSet phldrT="[텍스트]" custT="1"/>
      <dgm:spPr/>
      <dgm:t>
        <a:bodyPr/>
        <a:lstStyle/>
        <a:p>
          <a:pPr latinLnBrk="1"/>
          <a:r>
            <a:rPr lang="en-US" altLang="ko-KR" sz="600" dirty="0" smtClean="0"/>
            <a:t>[</a:t>
          </a:r>
          <a:r>
            <a:rPr lang="ko-KR" altLang="en-US" sz="600" dirty="0" smtClean="0"/>
            <a:t>오비고</a:t>
          </a:r>
          <a:r>
            <a:rPr lang="en-US" altLang="ko-KR" sz="600" dirty="0" smtClean="0"/>
            <a:t>]</a:t>
          </a:r>
        </a:p>
        <a:p>
          <a:pPr latinLnBrk="1"/>
          <a:r>
            <a:rPr lang="ko-KR" altLang="en-US" sz="600" dirty="0" smtClean="0"/>
            <a:t>요구사항 수집</a:t>
          </a:r>
          <a:endParaRPr lang="en-US" altLang="ko-KR" sz="600" dirty="0" smtClean="0"/>
        </a:p>
        <a:p>
          <a:pPr latinLnBrk="1"/>
          <a:r>
            <a:rPr lang="ko-KR" altLang="en-US" sz="600" dirty="0" smtClean="0"/>
            <a:t>요구사항 정리</a:t>
          </a:r>
          <a:endParaRPr lang="en-US" altLang="ko-KR" sz="600" dirty="0" smtClean="0"/>
        </a:p>
        <a:p>
          <a:pPr latinLnBrk="1"/>
          <a:r>
            <a:rPr lang="ko-KR" altLang="en-US" sz="600" dirty="0" smtClean="0"/>
            <a:t>제안</a:t>
          </a:r>
          <a:endParaRPr lang="ko-KR" altLang="en-US" sz="600" dirty="0"/>
        </a:p>
      </dgm:t>
    </dgm:pt>
    <dgm:pt modelId="{9CF11F9A-EAA1-472A-B446-89EF462002A3}" type="parTrans" cxnId="{57AE142E-7397-4086-965A-C0CA51291294}">
      <dgm:prSet/>
      <dgm:spPr/>
      <dgm:t>
        <a:bodyPr/>
        <a:lstStyle/>
        <a:p>
          <a:pPr latinLnBrk="1"/>
          <a:endParaRPr lang="ko-KR" altLang="en-US" sz="1600"/>
        </a:p>
      </dgm:t>
    </dgm:pt>
    <dgm:pt modelId="{8B06A993-22B9-492F-BA38-F4D31AD64442}" type="sibTrans" cxnId="{57AE142E-7397-4086-965A-C0CA51291294}">
      <dgm:prSet/>
      <dgm:spPr/>
      <dgm:t>
        <a:bodyPr/>
        <a:lstStyle/>
        <a:p>
          <a:pPr latinLnBrk="1"/>
          <a:endParaRPr lang="ko-KR" altLang="en-US" sz="1600"/>
        </a:p>
      </dgm:t>
    </dgm:pt>
    <dgm:pt modelId="{AA655623-DDF3-4B8A-B685-6634A391CB07}">
      <dgm:prSet phldrT="[텍스트]" custT="1"/>
      <dgm:spPr/>
      <dgm:t>
        <a:bodyPr/>
        <a:lstStyle/>
        <a:p>
          <a:pPr latinLnBrk="1"/>
          <a:r>
            <a:rPr lang="en-US" altLang="ko-KR" sz="600" dirty="0" smtClean="0"/>
            <a:t>[</a:t>
          </a:r>
          <a:r>
            <a:rPr lang="ko-KR" altLang="en-US" sz="600" dirty="0" err="1" smtClean="0"/>
            <a:t>현대차</a:t>
          </a:r>
          <a:r>
            <a:rPr lang="en-US" altLang="ko-KR" sz="600" dirty="0" smtClean="0"/>
            <a:t>]</a:t>
          </a:r>
        </a:p>
        <a:p>
          <a:pPr latinLnBrk="1"/>
          <a:r>
            <a:rPr lang="en-US" altLang="ko-KR" sz="600" dirty="0" smtClean="0"/>
            <a:t>ibox API </a:t>
          </a:r>
          <a:r>
            <a:rPr lang="ko-KR" altLang="en-US" sz="600" dirty="0" smtClean="0"/>
            <a:t>문서</a:t>
          </a:r>
          <a:endParaRPr lang="en-US" altLang="ko-KR" sz="600" dirty="0" smtClean="0"/>
        </a:p>
        <a:p>
          <a:pPr latinLnBrk="1"/>
          <a:r>
            <a:rPr lang="en-US" altLang="ko-KR" sz="600" dirty="0" smtClean="0"/>
            <a:t>ibox SDK API</a:t>
          </a:r>
        </a:p>
        <a:p>
          <a:pPr latinLnBrk="1"/>
          <a:r>
            <a:rPr lang="ko-KR" altLang="en-US" sz="600" dirty="0" smtClean="0"/>
            <a:t>피드백 및 의견</a:t>
          </a:r>
          <a:endParaRPr lang="ko-KR" altLang="en-US" sz="600" dirty="0"/>
        </a:p>
      </dgm:t>
    </dgm:pt>
    <dgm:pt modelId="{A82437E6-F773-43B2-810D-786A52447D8F}" type="parTrans" cxnId="{1B77D590-014E-46F5-A7E4-5A551DCE9A7B}">
      <dgm:prSet/>
      <dgm:spPr/>
      <dgm:t>
        <a:bodyPr/>
        <a:lstStyle/>
        <a:p>
          <a:pPr latinLnBrk="1"/>
          <a:endParaRPr lang="ko-KR" altLang="en-US" sz="1600"/>
        </a:p>
      </dgm:t>
    </dgm:pt>
    <dgm:pt modelId="{091064FE-26BA-4143-B6FC-9E077F15BE40}" type="sibTrans" cxnId="{1B77D590-014E-46F5-A7E4-5A551DCE9A7B}">
      <dgm:prSet/>
      <dgm:spPr/>
      <dgm:t>
        <a:bodyPr/>
        <a:lstStyle/>
        <a:p>
          <a:pPr latinLnBrk="1"/>
          <a:endParaRPr lang="ko-KR" altLang="en-US" sz="1600"/>
        </a:p>
      </dgm:t>
    </dgm:pt>
    <dgm:pt modelId="{80E07789-5E43-4E97-8A1B-A3FFDB50F1B6}" type="pres">
      <dgm:prSet presAssocID="{91EEC61D-EF1C-4339-B9DE-78D985929907}" presName="compositeShape" presStyleCnt="0">
        <dgm:presLayoutVars>
          <dgm:chMax val="7"/>
          <dgm:dir/>
          <dgm:resizeHandles val="exact"/>
        </dgm:presLayoutVars>
      </dgm:prSet>
      <dgm:spPr/>
    </dgm:pt>
    <dgm:pt modelId="{7877EA5F-3712-468D-9BDD-29B0525EB2D1}" type="pres">
      <dgm:prSet presAssocID="{91EEC61D-EF1C-4339-B9DE-78D985929907}" presName="wedge1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5B62AA1-D663-4B93-B1DD-0F9074DD7104}" type="pres">
      <dgm:prSet presAssocID="{91EEC61D-EF1C-4339-B9DE-78D985929907}" presName="dummy1a" presStyleCnt="0"/>
      <dgm:spPr/>
    </dgm:pt>
    <dgm:pt modelId="{718545B7-513C-4BD7-A509-CC8555A36A8E}" type="pres">
      <dgm:prSet presAssocID="{91EEC61D-EF1C-4339-B9DE-78D985929907}" presName="dummy1b" presStyleCnt="0"/>
      <dgm:spPr/>
    </dgm:pt>
    <dgm:pt modelId="{FD329BE3-5A30-435B-AF2F-4EAA5B84E8AC}" type="pres">
      <dgm:prSet presAssocID="{91EEC61D-EF1C-4339-B9DE-78D98592990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59BA12-3296-4D46-86A0-D9ECCA0BAC9F}" type="pres">
      <dgm:prSet presAssocID="{91EEC61D-EF1C-4339-B9DE-78D985929907}" presName="wedge2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7850E3C-9FD5-477D-BB6A-AD08DA061098}" type="pres">
      <dgm:prSet presAssocID="{91EEC61D-EF1C-4339-B9DE-78D985929907}" presName="dummy2a" presStyleCnt="0"/>
      <dgm:spPr/>
    </dgm:pt>
    <dgm:pt modelId="{06F9A06C-ADC2-4B2D-BD6C-A4C83196DF47}" type="pres">
      <dgm:prSet presAssocID="{91EEC61D-EF1C-4339-B9DE-78D985929907}" presName="dummy2b" presStyleCnt="0"/>
      <dgm:spPr/>
    </dgm:pt>
    <dgm:pt modelId="{6B29AD26-90E2-444C-AA00-01F00178BFFF}" type="pres">
      <dgm:prSet presAssocID="{91EEC61D-EF1C-4339-B9DE-78D98592990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39F418-5017-4650-B6BB-BBBD3B9A0FB5}" type="pres">
      <dgm:prSet presAssocID="{91EEC61D-EF1C-4339-B9DE-78D985929907}" presName="wedge3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481CE15-3CF8-468F-ACBB-398325AF427C}" type="pres">
      <dgm:prSet presAssocID="{91EEC61D-EF1C-4339-B9DE-78D985929907}" presName="dummy3a" presStyleCnt="0"/>
      <dgm:spPr/>
    </dgm:pt>
    <dgm:pt modelId="{28650535-A09A-424C-80E9-700B778338BD}" type="pres">
      <dgm:prSet presAssocID="{91EEC61D-EF1C-4339-B9DE-78D985929907}" presName="dummy3b" presStyleCnt="0"/>
      <dgm:spPr/>
    </dgm:pt>
    <dgm:pt modelId="{F8FA9510-370E-4C41-A92B-C0893B03876A}" type="pres">
      <dgm:prSet presAssocID="{91EEC61D-EF1C-4339-B9DE-78D98592990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E84CB0-813E-4C35-A769-75808F263644}" type="pres">
      <dgm:prSet presAssocID="{72C1DDFE-4AFE-4AB7-BF20-1CCCC47B7BB4}" presName="arrowWedge1" presStyleLbl="fgSibTrans2D1" presStyleIdx="0" presStyleCnt="3"/>
      <dgm:spPr/>
    </dgm:pt>
    <dgm:pt modelId="{CAAFE868-6284-4D3E-80A5-DB368D9026DF}" type="pres">
      <dgm:prSet presAssocID="{8B06A993-22B9-492F-BA38-F4D31AD64442}" presName="arrowWedge2" presStyleLbl="fgSibTrans2D1" presStyleIdx="1" presStyleCnt="3"/>
      <dgm:spPr/>
    </dgm:pt>
    <dgm:pt modelId="{C08B1B39-0175-4220-A677-B8E15C80E869}" type="pres">
      <dgm:prSet presAssocID="{091064FE-26BA-4143-B6FC-9E077F15BE40}" presName="arrowWedge3" presStyleLbl="fgSibTrans2D1" presStyleIdx="2" presStyleCnt="3"/>
      <dgm:spPr/>
    </dgm:pt>
  </dgm:ptLst>
  <dgm:cxnLst>
    <dgm:cxn modelId="{DDB3170F-645A-4C53-B0FD-54391A3AAAAF}" srcId="{91EEC61D-EF1C-4339-B9DE-78D985929907}" destId="{1B528814-119E-4D3C-A4DD-34D26B10A1BA}" srcOrd="0" destOrd="0" parTransId="{539C4008-A225-4C20-B59D-AA46E3C94DC8}" sibTransId="{72C1DDFE-4AFE-4AB7-BF20-1CCCC47B7BB4}"/>
    <dgm:cxn modelId="{3D867937-7CAA-4352-A86F-1EDD660952F4}" type="presOf" srcId="{AA655623-DDF3-4B8A-B685-6634A391CB07}" destId="{F8FA9510-370E-4C41-A92B-C0893B03876A}" srcOrd="1" destOrd="0" presId="urn:microsoft.com/office/officeart/2005/8/layout/cycle8"/>
    <dgm:cxn modelId="{060F6811-0E32-4527-8ACB-74078AD37A62}" type="presOf" srcId="{FC1EEF3D-3470-47E4-AA8F-AD7D28E83FEA}" destId="{2859BA12-3296-4D46-86A0-D9ECCA0BAC9F}" srcOrd="0" destOrd="0" presId="urn:microsoft.com/office/officeart/2005/8/layout/cycle8"/>
    <dgm:cxn modelId="{1B77D590-014E-46F5-A7E4-5A551DCE9A7B}" srcId="{91EEC61D-EF1C-4339-B9DE-78D985929907}" destId="{AA655623-DDF3-4B8A-B685-6634A391CB07}" srcOrd="2" destOrd="0" parTransId="{A82437E6-F773-43B2-810D-786A52447D8F}" sibTransId="{091064FE-26BA-4143-B6FC-9E077F15BE40}"/>
    <dgm:cxn modelId="{C13F907C-C529-4F88-9E53-C9C567AD64EB}" type="presOf" srcId="{1B528814-119E-4D3C-A4DD-34D26B10A1BA}" destId="{FD329BE3-5A30-435B-AF2F-4EAA5B84E8AC}" srcOrd="1" destOrd="0" presId="urn:microsoft.com/office/officeart/2005/8/layout/cycle8"/>
    <dgm:cxn modelId="{6C8368FC-54D7-4608-8CCB-BDDD96ADADC2}" type="presOf" srcId="{91EEC61D-EF1C-4339-B9DE-78D985929907}" destId="{80E07789-5E43-4E97-8A1B-A3FFDB50F1B6}" srcOrd="0" destOrd="0" presId="urn:microsoft.com/office/officeart/2005/8/layout/cycle8"/>
    <dgm:cxn modelId="{57AE142E-7397-4086-965A-C0CA51291294}" srcId="{91EEC61D-EF1C-4339-B9DE-78D985929907}" destId="{FC1EEF3D-3470-47E4-AA8F-AD7D28E83FEA}" srcOrd="1" destOrd="0" parTransId="{9CF11F9A-EAA1-472A-B446-89EF462002A3}" sibTransId="{8B06A993-22B9-492F-BA38-F4D31AD64442}"/>
    <dgm:cxn modelId="{61CD8EEB-F612-478E-8613-F2FD74082A5E}" type="presOf" srcId="{FC1EEF3D-3470-47E4-AA8F-AD7D28E83FEA}" destId="{6B29AD26-90E2-444C-AA00-01F00178BFFF}" srcOrd="1" destOrd="0" presId="urn:microsoft.com/office/officeart/2005/8/layout/cycle8"/>
    <dgm:cxn modelId="{FAC98F1A-F660-446E-8564-CAAFAA6A59AF}" type="presOf" srcId="{1B528814-119E-4D3C-A4DD-34D26B10A1BA}" destId="{7877EA5F-3712-468D-9BDD-29B0525EB2D1}" srcOrd="0" destOrd="0" presId="urn:microsoft.com/office/officeart/2005/8/layout/cycle8"/>
    <dgm:cxn modelId="{89714D13-77E2-436A-95E8-D95F966709A0}" type="presOf" srcId="{AA655623-DDF3-4B8A-B685-6634A391CB07}" destId="{C639F418-5017-4650-B6BB-BBBD3B9A0FB5}" srcOrd="0" destOrd="0" presId="urn:microsoft.com/office/officeart/2005/8/layout/cycle8"/>
    <dgm:cxn modelId="{57A51E07-68A0-4954-84D4-EFA478AE26BE}" type="presParOf" srcId="{80E07789-5E43-4E97-8A1B-A3FFDB50F1B6}" destId="{7877EA5F-3712-468D-9BDD-29B0525EB2D1}" srcOrd="0" destOrd="0" presId="urn:microsoft.com/office/officeart/2005/8/layout/cycle8"/>
    <dgm:cxn modelId="{741813DD-1C96-4494-BBA2-305B9BD649A4}" type="presParOf" srcId="{80E07789-5E43-4E97-8A1B-A3FFDB50F1B6}" destId="{C5B62AA1-D663-4B93-B1DD-0F9074DD7104}" srcOrd="1" destOrd="0" presId="urn:microsoft.com/office/officeart/2005/8/layout/cycle8"/>
    <dgm:cxn modelId="{B64E5D38-2963-4311-A1F4-D60162FDF747}" type="presParOf" srcId="{80E07789-5E43-4E97-8A1B-A3FFDB50F1B6}" destId="{718545B7-513C-4BD7-A509-CC8555A36A8E}" srcOrd="2" destOrd="0" presId="urn:microsoft.com/office/officeart/2005/8/layout/cycle8"/>
    <dgm:cxn modelId="{005285E2-9ECF-4C36-81F5-C2809E36DC94}" type="presParOf" srcId="{80E07789-5E43-4E97-8A1B-A3FFDB50F1B6}" destId="{FD329BE3-5A30-435B-AF2F-4EAA5B84E8AC}" srcOrd="3" destOrd="0" presId="urn:microsoft.com/office/officeart/2005/8/layout/cycle8"/>
    <dgm:cxn modelId="{B71AEA09-B609-46AD-A1BA-F5A636624D7F}" type="presParOf" srcId="{80E07789-5E43-4E97-8A1B-A3FFDB50F1B6}" destId="{2859BA12-3296-4D46-86A0-D9ECCA0BAC9F}" srcOrd="4" destOrd="0" presId="urn:microsoft.com/office/officeart/2005/8/layout/cycle8"/>
    <dgm:cxn modelId="{729CFE82-A961-4490-AD2B-BBFE4303595B}" type="presParOf" srcId="{80E07789-5E43-4E97-8A1B-A3FFDB50F1B6}" destId="{37850E3C-9FD5-477D-BB6A-AD08DA061098}" srcOrd="5" destOrd="0" presId="urn:microsoft.com/office/officeart/2005/8/layout/cycle8"/>
    <dgm:cxn modelId="{4E163EA5-ED0D-4DBE-8417-C0B0EA41A8ED}" type="presParOf" srcId="{80E07789-5E43-4E97-8A1B-A3FFDB50F1B6}" destId="{06F9A06C-ADC2-4B2D-BD6C-A4C83196DF47}" srcOrd="6" destOrd="0" presId="urn:microsoft.com/office/officeart/2005/8/layout/cycle8"/>
    <dgm:cxn modelId="{15DA5931-46E8-4C23-8BB3-B5F92BC43975}" type="presParOf" srcId="{80E07789-5E43-4E97-8A1B-A3FFDB50F1B6}" destId="{6B29AD26-90E2-444C-AA00-01F00178BFFF}" srcOrd="7" destOrd="0" presId="urn:microsoft.com/office/officeart/2005/8/layout/cycle8"/>
    <dgm:cxn modelId="{FA6A3E41-5E49-48B9-8A09-6036C9985DAB}" type="presParOf" srcId="{80E07789-5E43-4E97-8A1B-A3FFDB50F1B6}" destId="{C639F418-5017-4650-B6BB-BBBD3B9A0FB5}" srcOrd="8" destOrd="0" presId="urn:microsoft.com/office/officeart/2005/8/layout/cycle8"/>
    <dgm:cxn modelId="{D75D5D0E-B41B-4FC9-886E-23A23CEDE9EA}" type="presParOf" srcId="{80E07789-5E43-4E97-8A1B-A3FFDB50F1B6}" destId="{F481CE15-3CF8-468F-ACBB-398325AF427C}" srcOrd="9" destOrd="0" presId="urn:microsoft.com/office/officeart/2005/8/layout/cycle8"/>
    <dgm:cxn modelId="{397A4655-CC42-45E9-BCBC-D175F0EED77F}" type="presParOf" srcId="{80E07789-5E43-4E97-8A1B-A3FFDB50F1B6}" destId="{28650535-A09A-424C-80E9-700B778338BD}" srcOrd="10" destOrd="0" presId="urn:microsoft.com/office/officeart/2005/8/layout/cycle8"/>
    <dgm:cxn modelId="{788FDE48-0D20-4F47-991A-0675ADD6DB5F}" type="presParOf" srcId="{80E07789-5E43-4E97-8A1B-A3FFDB50F1B6}" destId="{F8FA9510-370E-4C41-A92B-C0893B03876A}" srcOrd="11" destOrd="0" presId="urn:microsoft.com/office/officeart/2005/8/layout/cycle8"/>
    <dgm:cxn modelId="{8FB1C2CF-EE70-44F1-B022-7B3C1D118306}" type="presParOf" srcId="{80E07789-5E43-4E97-8A1B-A3FFDB50F1B6}" destId="{5DE84CB0-813E-4C35-A769-75808F263644}" srcOrd="12" destOrd="0" presId="urn:microsoft.com/office/officeart/2005/8/layout/cycle8"/>
    <dgm:cxn modelId="{F54D48FD-44CB-4965-9C42-3838E76FAC33}" type="presParOf" srcId="{80E07789-5E43-4E97-8A1B-A3FFDB50F1B6}" destId="{CAAFE868-6284-4D3E-80A5-DB368D9026DF}" srcOrd="13" destOrd="0" presId="urn:microsoft.com/office/officeart/2005/8/layout/cycle8"/>
    <dgm:cxn modelId="{2BC7525B-9C42-48C3-B6C7-6E659491D788}" type="presParOf" srcId="{80E07789-5E43-4E97-8A1B-A3FFDB50F1B6}" destId="{C08B1B39-0175-4220-A677-B8E15C80E869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89AA80-7544-4267-8A52-E3E5CA01255C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6A00D28-FF76-4906-9669-59D43977A1F9}">
      <dgm:prSet phldrT="[텍스트]" custT="1"/>
      <dgm:spPr/>
      <dgm:t>
        <a:bodyPr/>
        <a:lstStyle/>
        <a:p>
          <a:pPr latinLnBrk="1"/>
          <a:r>
            <a:rPr lang="ko-KR" altLang="en-US" sz="800" dirty="0" smtClean="0"/>
            <a:t>차량 고유 정보</a:t>
          </a:r>
          <a:endParaRPr lang="ko-KR" altLang="en-US" sz="800" dirty="0"/>
        </a:p>
      </dgm:t>
    </dgm:pt>
    <dgm:pt modelId="{975EC1D3-38C7-416E-9D20-744EF9F6530E}" type="parTrans" cxnId="{1322B1B3-8F5F-451B-918F-3126CF75199F}">
      <dgm:prSet/>
      <dgm:spPr/>
      <dgm:t>
        <a:bodyPr/>
        <a:lstStyle/>
        <a:p>
          <a:pPr latinLnBrk="1"/>
          <a:endParaRPr lang="ko-KR" altLang="en-US"/>
        </a:p>
      </dgm:t>
    </dgm:pt>
    <dgm:pt modelId="{EB2DCBC1-2D6E-4099-BC7C-9695D643FC1B}" type="sibTrans" cxnId="{1322B1B3-8F5F-451B-918F-3126CF75199F}">
      <dgm:prSet/>
      <dgm:spPr/>
      <dgm:t>
        <a:bodyPr/>
        <a:lstStyle/>
        <a:p>
          <a:pPr latinLnBrk="1"/>
          <a:endParaRPr lang="ko-KR" altLang="en-US"/>
        </a:p>
      </dgm:t>
    </dgm:pt>
    <dgm:pt modelId="{B0F066A1-72DB-4241-8A58-B349DD5D54A3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엔진</a:t>
          </a:r>
          <a:r>
            <a:rPr lang="en-US" altLang="ko-KR" dirty="0" smtClean="0"/>
            <a:t>, </a:t>
          </a:r>
          <a:r>
            <a:rPr lang="ko-KR" altLang="en-US" dirty="0" smtClean="0"/>
            <a:t>기어 타입</a:t>
          </a:r>
          <a:endParaRPr lang="ko-KR" altLang="en-US" dirty="0"/>
        </a:p>
      </dgm:t>
    </dgm:pt>
    <dgm:pt modelId="{278A310C-721C-42B8-8916-B54C54FB6A23}" type="parTrans" cxnId="{0FF9ED42-913A-49F1-9B81-C1DEAE05F2C5}">
      <dgm:prSet/>
      <dgm:spPr/>
      <dgm:t>
        <a:bodyPr/>
        <a:lstStyle/>
        <a:p>
          <a:pPr latinLnBrk="1"/>
          <a:endParaRPr lang="ko-KR" altLang="en-US"/>
        </a:p>
      </dgm:t>
    </dgm:pt>
    <dgm:pt modelId="{678A126C-BF0A-410E-8E8D-87057508E51A}" type="sibTrans" cxnId="{0FF9ED42-913A-49F1-9B81-C1DEAE05F2C5}">
      <dgm:prSet/>
      <dgm:spPr/>
      <dgm:t>
        <a:bodyPr/>
        <a:lstStyle/>
        <a:p>
          <a:pPr latinLnBrk="1"/>
          <a:endParaRPr lang="ko-KR" altLang="en-US"/>
        </a:p>
      </dgm:t>
    </dgm:pt>
    <dgm:pt modelId="{08BF0E1F-8661-4A86-8FE7-A0044D3AD372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모델</a:t>
          </a:r>
          <a:r>
            <a:rPr lang="en-US" altLang="ko-KR" dirty="0" smtClean="0"/>
            <a:t>, </a:t>
          </a:r>
          <a:r>
            <a:rPr lang="ko-KR" altLang="en-US" dirty="0" smtClean="0"/>
            <a:t>제조사 코드</a:t>
          </a:r>
          <a:endParaRPr lang="ko-KR" altLang="en-US" dirty="0"/>
        </a:p>
      </dgm:t>
    </dgm:pt>
    <dgm:pt modelId="{0288EBD0-A0F0-4091-9687-49B9C73CF2F5}" type="parTrans" cxnId="{5E887AF4-5531-476C-9225-2D007BEBBDC3}">
      <dgm:prSet/>
      <dgm:spPr/>
      <dgm:t>
        <a:bodyPr/>
        <a:lstStyle/>
        <a:p>
          <a:pPr latinLnBrk="1"/>
          <a:endParaRPr lang="ko-KR" altLang="en-US"/>
        </a:p>
      </dgm:t>
    </dgm:pt>
    <dgm:pt modelId="{D61F39D3-B2DF-432B-8910-3B67ED290DFE}" type="sibTrans" cxnId="{5E887AF4-5531-476C-9225-2D007BEBBDC3}">
      <dgm:prSet/>
      <dgm:spPr/>
      <dgm:t>
        <a:bodyPr/>
        <a:lstStyle/>
        <a:p>
          <a:pPr latinLnBrk="1"/>
          <a:endParaRPr lang="ko-KR" altLang="en-US"/>
        </a:p>
      </dgm:t>
    </dgm:pt>
    <dgm:pt modelId="{753D93E3-1262-41EC-B0CD-9A6443D6C75C}">
      <dgm:prSet phldrT="[텍스트]" custT="1"/>
      <dgm:spPr/>
      <dgm:t>
        <a:bodyPr/>
        <a:lstStyle/>
        <a:p>
          <a:pPr latinLnBrk="1"/>
          <a:r>
            <a:rPr lang="ko-KR" altLang="en-US" sz="800" dirty="0" smtClean="0"/>
            <a:t>차량 주행 기능</a:t>
          </a:r>
          <a:endParaRPr lang="ko-KR" altLang="en-US" sz="800" dirty="0"/>
        </a:p>
      </dgm:t>
    </dgm:pt>
    <dgm:pt modelId="{B8439A79-3763-424A-8469-AD946CF50F52}" type="parTrans" cxnId="{B7C080F7-27C8-4765-AC9D-D2F7A234FA6D}">
      <dgm:prSet/>
      <dgm:spPr/>
      <dgm:t>
        <a:bodyPr/>
        <a:lstStyle/>
        <a:p>
          <a:pPr latinLnBrk="1"/>
          <a:endParaRPr lang="ko-KR" altLang="en-US"/>
        </a:p>
      </dgm:t>
    </dgm:pt>
    <dgm:pt modelId="{E481FFB7-F604-43D6-AAFA-10EC3B3D0B9D}" type="sibTrans" cxnId="{B7C080F7-27C8-4765-AC9D-D2F7A234FA6D}">
      <dgm:prSet/>
      <dgm:spPr/>
      <dgm:t>
        <a:bodyPr/>
        <a:lstStyle/>
        <a:p>
          <a:pPr latinLnBrk="1"/>
          <a:endParaRPr lang="ko-KR" altLang="en-US"/>
        </a:p>
      </dgm:t>
    </dgm:pt>
    <dgm:pt modelId="{13D7DAF2-99E0-417F-8835-6FBCD6F4F2E9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주행 거리 및</a:t>
          </a:r>
          <a:r>
            <a:rPr lang="en-US" altLang="ko-KR" dirty="0" smtClean="0"/>
            <a:t> </a:t>
          </a:r>
          <a:r>
            <a:rPr lang="ko-KR" altLang="en-US" dirty="0" smtClean="0"/>
            <a:t>속도</a:t>
          </a:r>
          <a:endParaRPr lang="ko-KR" altLang="en-US" dirty="0"/>
        </a:p>
      </dgm:t>
    </dgm:pt>
    <dgm:pt modelId="{AB3A6C2E-DF97-496A-A6DA-DE0B6393AEFF}" type="parTrans" cxnId="{0AC4F78E-49D3-430E-8985-D6AA6BE445C4}">
      <dgm:prSet/>
      <dgm:spPr/>
      <dgm:t>
        <a:bodyPr/>
        <a:lstStyle/>
        <a:p>
          <a:pPr latinLnBrk="1"/>
          <a:endParaRPr lang="ko-KR" altLang="en-US"/>
        </a:p>
      </dgm:t>
    </dgm:pt>
    <dgm:pt modelId="{5378DD59-9A0F-4522-AC50-1E3827953AE1}" type="sibTrans" cxnId="{0AC4F78E-49D3-430E-8985-D6AA6BE445C4}">
      <dgm:prSet/>
      <dgm:spPr/>
      <dgm:t>
        <a:bodyPr/>
        <a:lstStyle/>
        <a:p>
          <a:pPr latinLnBrk="1"/>
          <a:endParaRPr lang="ko-KR" altLang="en-US"/>
        </a:p>
      </dgm:t>
    </dgm:pt>
    <dgm:pt modelId="{47450756-EC1E-4EB2-B34C-EAA80D73F5BA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순간 연비</a:t>
          </a:r>
          <a:endParaRPr lang="ko-KR" altLang="en-US" dirty="0"/>
        </a:p>
      </dgm:t>
    </dgm:pt>
    <dgm:pt modelId="{7416C54B-2F19-43E8-8154-72232611F6E7}" type="parTrans" cxnId="{C2F41A20-0C2C-41B2-BA90-79D4B929E04C}">
      <dgm:prSet/>
      <dgm:spPr/>
      <dgm:t>
        <a:bodyPr/>
        <a:lstStyle/>
        <a:p>
          <a:pPr latinLnBrk="1"/>
          <a:endParaRPr lang="ko-KR" altLang="en-US"/>
        </a:p>
      </dgm:t>
    </dgm:pt>
    <dgm:pt modelId="{02C51C34-D9A4-4003-B966-349ABA4F6442}" type="sibTrans" cxnId="{C2F41A20-0C2C-41B2-BA90-79D4B929E04C}">
      <dgm:prSet/>
      <dgm:spPr/>
      <dgm:t>
        <a:bodyPr/>
        <a:lstStyle/>
        <a:p>
          <a:pPr latinLnBrk="1"/>
          <a:endParaRPr lang="ko-KR" altLang="en-US"/>
        </a:p>
      </dgm:t>
    </dgm:pt>
    <dgm:pt modelId="{09DC0623-8C6F-4B27-A4B2-DC321121E7B3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bg2">
                  <a:lumMod val="75000"/>
                  <a:lumOff val="25000"/>
                </a:schemeClr>
              </a:solidFill>
            </a:rPr>
            <a:t>차량 </a:t>
          </a:r>
          <a:r>
            <a:rPr lang="en-US" altLang="ko-KR" sz="800" dirty="0" smtClean="0">
              <a:solidFill>
                <a:schemeClr val="bg2">
                  <a:lumMod val="75000"/>
                  <a:lumOff val="25000"/>
                </a:schemeClr>
              </a:solidFill>
            </a:rPr>
            <a:t>door </a:t>
          </a:r>
          <a:r>
            <a:rPr lang="ko-KR" altLang="en-US" sz="800" dirty="0" smtClean="0">
              <a:solidFill>
                <a:schemeClr val="bg2">
                  <a:lumMod val="75000"/>
                  <a:lumOff val="25000"/>
                </a:schemeClr>
              </a:solidFill>
            </a:rPr>
            <a:t>기능</a:t>
          </a:r>
          <a:endParaRPr lang="ko-KR" altLang="en-US" sz="800" dirty="0">
            <a:solidFill>
              <a:schemeClr val="bg2">
                <a:lumMod val="75000"/>
                <a:lumOff val="25000"/>
              </a:schemeClr>
            </a:solidFill>
          </a:endParaRPr>
        </a:p>
      </dgm:t>
    </dgm:pt>
    <dgm:pt modelId="{50D4F986-1D86-4AA7-82B2-C2F4FD34300A}" type="parTrans" cxnId="{024F2156-9937-4145-ACF1-36D14279BB63}">
      <dgm:prSet/>
      <dgm:spPr/>
      <dgm:t>
        <a:bodyPr/>
        <a:lstStyle/>
        <a:p>
          <a:pPr latinLnBrk="1"/>
          <a:endParaRPr lang="ko-KR" altLang="en-US"/>
        </a:p>
      </dgm:t>
    </dgm:pt>
    <dgm:pt modelId="{979C5B5B-E9A5-43C5-BB2E-6914EDDC923C}" type="sibTrans" cxnId="{024F2156-9937-4145-ACF1-36D14279BB63}">
      <dgm:prSet/>
      <dgm:spPr/>
      <dgm:t>
        <a:bodyPr/>
        <a:lstStyle/>
        <a:p>
          <a:pPr latinLnBrk="1"/>
          <a:endParaRPr lang="ko-KR" altLang="en-US"/>
        </a:p>
      </dgm:t>
    </dgm:pt>
    <dgm:pt modelId="{23E9953F-B33D-4066-9070-40C794EDBED1}">
      <dgm:prSet phldrT="[텍스트]"/>
      <dgm:spPr/>
      <dgm:t>
        <a:bodyPr/>
        <a:lstStyle/>
        <a:p>
          <a:pPr latinLnBrk="1"/>
          <a:r>
            <a:rPr lang="en-US" altLang="ko-KR" dirty="0" smtClean="0"/>
            <a:t> door lock/unlock</a:t>
          </a:r>
          <a:endParaRPr lang="ko-KR" altLang="en-US" dirty="0"/>
        </a:p>
      </dgm:t>
    </dgm:pt>
    <dgm:pt modelId="{31CCC2E5-DF1E-4A8D-A481-3CA07B6D1FBB}" type="parTrans" cxnId="{F343195C-AC1D-4455-B820-F1787C9DEEE2}">
      <dgm:prSet/>
      <dgm:spPr/>
      <dgm:t>
        <a:bodyPr/>
        <a:lstStyle/>
        <a:p>
          <a:pPr latinLnBrk="1"/>
          <a:endParaRPr lang="ko-KR" altLang="en-US"/>
        </a:p>
      </dgm:t>
    </dgm:pt>
    <dgm:pt modelId="{46273203-1B44-46B3-B22C-F6A96CBEAFE9}" type="sibTrans" cxnId="{F343195C-AC1D-4455-B820-F1787C9DEEE2}">
      <dgm:prSet/>
      <dgm:spPr/>
      <dgm:t>
        <a:bodyPr/>
        <a:lstStyle/>
        <a:p>
          <a:pPr latinLnBrk="1"/>
          <a:endParaRPr lang="ko-KR" altLang="en-US"/>
        </a:p>
      </dgm:t>
    </dgm:pt>
    <dgm:pt modelId="{F9CE47EB-F815-462B-852A-92E7ECB87C92}">
      <dgm:prSet phldrT="[텍스트]"/>
      <dgm:spPr/>
      <dgm:t>
        <a:bodyPr/>
        <a:lstStyle/>
        <a:p>
          <a:pPr latinLnBrk="1"/>
          <a:r>
            <a:rPr lang="en-US" altLang="ko-KR" dirty="0" smtClean="0"/>
            <a:t> AQC, </a:t>
          </a:r>
          <a:r>
            <a:rPr lang="en-US" altLang="ko-KR" dirty="0" err="1" smtClean="0"/>
            <a:t>AirCon</a:t>
          </a:r>
          <a:endParaRPr lang="ko-KR" altLang="en-US" dirty="0"/>
        </a:p>
      </dgm:t>
    </dgm:pt>
    <dgm:pt modelId="{BCD5C954-F715-403E-A96D-04F063DC3986}" type="parTrans" cxnId="{3F4F60D9-C203-47E8-A3B1-91CE09DE414E}">
      <dgm:prSet/>
      <dgm:spPr/>
      <dgm:t>
        <a:bodyPr/>
        <a:lstStyle/>
        <a:p>
          <a:pPr latinLnBrk="1"/>
          <a:endParaRPr lang="ko-KR" altLang="en-US"/>
        </a:p>
      </dgm:t>
    </dgm:pt>
    <dgm:pt modelId="{09BE9083-C1FD-436D-B529-3E3232BBE962}" type="sibTrans" cxnId="{3F4F60D9-C203-47E8-A3B1-91CE09DE414E}">
      <dgm:prSet/>
      <dgm:spPr/>
      <dgm:t>
        <a:bodyPr/>
        <a:lstStyle/>
        <a:p>
          <a:pPr latinLnBrk="1"/>
          <a:endParaRPr lang="ko-KR" altLang="en-US"/>
        </a:p>
      </dgm:t>
    </dgm:pt>
    <dgm:pt modelId="{2D9A6422-458C-43B8-BF9B-1D6442401F67}">
      <dgm:prSet phldrT="[텍스트]" custT="1"/>
      <dgm:spPr/>
      <dgm:t>
        <a:bodyPr/>
        <a:lstStyle/>
        <a:p>
          <a:pPr latinLnBrk="1"/>
          <a:r>
            <a:rPr lang="ko-KR" altLang="en-US" sz="800" dirty="0" smtClean="0">
              <a:solidFill>
                <a:schemeClr val="accent3">
                  <a:lumMod val="50000"/>
                </a:schemeClr>
              </a:solidFill>
            </a:rPr>
            <a:t>차량 </a:t>
          </a:r>
          <a:r>
            <a:rPr lang="en-US" altLang="ko-KR" sz="800" dirty="0" smtClean="0">
              <a:solidFill>
                <a:schemeClr val="accent3">
                  <a:lumMod val="50000"/>
                </a:schemeClr>
              </a:solidFill>
            </a:rPr>
            <a:t>hvac</a:t>
          </a:r>
        </a:p>
        <a:p>
          <a:pPr latinLnBrk="1"/>
          <a:r>
            <a:rPr lang="ko-KR" altLang="en-US" sz="800" dirty="0" smtClean="0">
              <a:solidFill>
                <a:schemeClr val="accent3">
                  <a:lumMod val="50000"/>
                </a:schemeClr>
              </a:solidFill>
            </a:rPr>
            <a:t>기능</a:t>
          </a:r>
          <a:endParaRPr lang="ko-KR" altLang="en-US" sz="800" dirty="0">
            <a:solidFill>
              <a:schemeClr val="accent3">
                <a:lumMod val="50000"/>
              </a:schemeClr>
            </a:solidFill>
          </a:endParaRPr>
        </a:p>
      </dgm:t>
    </dgm:pt>
    <dgm:pt modelId="{8257F51A-7934-44F9-8695-E735BBB91926}" type="parTrans" cxnId="{CC606EC7-A791-466B-82C3-11CBADC2541C}">
      <dgm:prSet/>
      <dgm:spPr/>
      <dgm:t>
        <a:bodyPr/>
        <a:lstStyle/>
        <a:p>
          <a:pPr latinLnBrk="1"/>
          <a:endParaRPr lang="ko-KR" altLang="en-US"/>
        </a:p>
      </dgm:t>
    </dgm:pt>
    <dgm:pt modelId="{DD1044FA-654B-4E3E-8A28-0F507C9B7D9C}" type="sibTrans" cxnId="{CC606EC7-A791-466B-82C3-11CBADC2541C}">
      <dgm:prSet/>
      <dgm:spPr/>
      <dgm:t>
        <a:bodyPr/>
        <a:lstStyle/>
        <a:p>
          <a:pPr latinLnBrk="1"/>
          <a:endParaRPr lang="ko-KR" altLang="en-US"/>
        </a:p>
      </dgm:t>
    </dgm:pt>
    <dgm:pt modelId="{4D587CE3-0195-4F84-9B49-16EBFF395253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accent3">
                  <a:lumMod val="50000"/>
                </a:schemeClr>
              </a:solidFill>
            </a:rPr>
            <a:t>…</a:t>
          </a:r>
          <a:endParaRPr lang="ko-KR" altLang="en-US" dirty="0">
            <a:solidFill>
              <a:schemeClr val="accent3">
                <a:lumMod val="50000"/>
              </a:schemeClr>
            </a:solidFill>
          </a:endParaRPr>
        </a:p>
      </dgm:t>
    </dgm:pt>
    <dgm:pt modelId="{1259A264-5DE1-4E03-8A26-D0F8CA9A3AC8}" type="parTrans" cxnId="{938EB7E0-DFF1-4C17-92EB-FC584FC2E4EC}">
      <dgm:prSet/>
      <dgm:spPr/>
      <dgm:t>
        <a:bodyPr/>
        <a:lstStyle/>
        <a:p>
          <a:pPr latinLnBrk="1"/>
          <a:endParaRPr lang="ko-KR" altLang="en-US"/>
        </a:p>
      </dgm:t>
    </dgm:pt>
    <dgm:pt modelId="{1396F62D-C77E-4D84-BED5-E5485E9C1B78}" type="sibTrans" cxnId="{938EB7E0-DFF1-4C17-92EB-FC584FC2E4EC}">
      <dgm:prSet/>
      <dgm:spPr/>
      <dgm:t>
        <a:bodyPr/>
        <a:lstStyle/>
        <a:p>
          <a:pPr latinLnBrk="1"/>
          <a:endParaRPr lang="ko-KR" altLang="en-US"/>
        </a:p>
      </dgm:t>
    </dgm:pt>
    <dgm:pt modelId="{F8E1672B-0B35-49AA-AAFE-314258B1ADF8}">
      <dgm:prSet phldrT="[텍스트]"/>
      <dgm:spPr/>
      <dgm:t>
        <a:bodyPr/>
        <a:lstStyle/>
        <a:p>
          <a:pPr latinLnBrk="1"/>
          <a:r>
            <a:rPr lang="en-US" altLang="ko-KR" dirty="0" smtClean="0"/>
            <a:t>…</a:t>
          </a:r>
          <a:endParaRPr lang="ko-KR" altLang="en-US" dirty="0"/>
        </a:p>
      </dgm:t>
    </dgm:pt>
    <dgm:pt modelId="{F0E3AB7D-1B3B-4FFD-8C1A-D0FA608A2DBE}" type="parTrans" cxnId="{9A7F4B59-D168-4238-9689-9EB30C6271E7}">
      <dgm:prSet/>
      <dgm:spPr/>
      <dgm:t>
        <a:bodyPr/>
        <a:lstStyle/>
        <a:p>
          <a:pPr latinLnBrk="1"/>
          <a:endParaRPr lang="ko-KR" altLang="en-US"/>
        </a:p>
      </dgm:t>
    </dgm:pt>
    <dgm:pt modelId="{5D6D8D19-6DCF-47EE-802F-D7F4101A7062}" type="sibTrans" cxnId="{9A7F4B59-D168-4238-9689-9EB30C6271E7}">
      <dgm:prSet/>
      <dgm:spPr/>
      <dgm:t>
        <a:bodyPr/>
        <a:lstStyle/>
        <a:p>
          <a:pPr latinLnBrk="1"/>
          <a:endParaRPr lang="ko-KR" altLang="en-US"/>
        </a:p>
      </dgm:t>
    </dgm:pt>
    <dgm:pt modelId="{674233DF-4D79-418E-9A58-F753B2466F60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트렁크 상태</a:t>
          </a:r>
          <a:endParaRPr lang="ko-KR" altLang="en-US" dirty="0"/>
        </a:p>
      </dgm:t>
    </dgm:pt>
    <dgm:pt modelId="{71E652B9-C991-45C1-B49D-4A2305C2E20E}" type="parTrans" cxnId="{6F49DC1F-20D4-4EEA-8457-90BEB4F94064}">
      <dgm:prSet/>
      <dgm:spPr/>
      <dgm:t>
        <a:bodyPr/>
        <a:lstStyle/>
        <a:p>
          <a:pPr latinLnBrk="1"/>
          <a:endParaRPr lang="ko-KR" altLang="en-US"/>
        </a:p>
      </dgm:t>
    </dgm:pt>
    <dgm:pt modelId="{45A5179A-500F-4669-B8C5-1AB7AB171B46}" type="sibTrans" cxnId="{6F49DC1F-20D4-4EEA-8457-90BEB4F94064}">
      <dgm:prSet/>
      <dgm:spPr/>
      <dgm:t>
        <a:bodyPr/>
        <a:lstStyle/>
        <a:p>
          <a:pPr latinLnBrk="1"/>
          <a:endParaRPr lang="ko-KR" altLang="en-US"/>
        </a:p>
      </dgm:t>
    </dgm:pt>
    <dgm:pt modelId="{F84BEDFD-D8DB-43E4-9A4D-BE42A8EBF8CE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dirty="0" smtClean="0"/>
            <a:t>온도 및 송풍 세기</a:t>
          </a:r>
          <a:endParaRPr lang="ko-KR" altLang="en-US" dirty="0"/>
        </a:p>
      </dgm:t>
    </dgm:pt>
    <dgm:pt modelId="{89AD9623-419D-41CF-998C-666CCC5C473C}" type="parTrans" cxnId="{AEBC7C8D-98DB-4D13-83DD-AF3EFCB00686}">
      <dgm:prSet/>
      <dgm:spPr/>
      <dgm:t>
        <a:bodyPr/>
        <a:lstStyle/>
        <a:p>
          <a:pPr latinLnBrk="1"/>
          <a:endParaRPr lang="ko-KR" altLang="en-US"/>
        </a:p>
      </dgm:t>
    </dgm:pt>
    <dgm:pt modelId="{4A5A4895-EC38-4B87-9017-073DB1318E84}" type="sibTrans" cxnId="{AEBC7C8D-98DB-4D13-83DD-AF3EFCB00686}">
      <dgm:prSet/>
      <dgm:spPr/>
      <dgm:t>
        <a:bodyPr/>
        <a:lstStyle/>
        <a:p>
          <a:pPr latinLnBrk="1"/>
          <a:endParaRPr lang="ko-KR" altLang="en-US"/>
        </a:p>
      </dgm:t>
    </dgm:pt>
    <dgm:pt modelId="{CE6523FC-BB7C-4D41-9DE4-748988A7E893}" type="pres">
      <dgm:prSet presAssocID="{6A89AA80-7544-4267-8A52-E3E5CA0125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989771-9189-478C-A24F-C396E3D555F3}" type="pres">
      <dgm:prSet presAssocID="{C6A00D28-FF76-4906-9669-59D43977A1F9}" presName="linNode" presStyleCnt="0"/>
      <dgm:spPr/>
    </dgm:pt>
    <dgm:pt modelId="{A4B55073-5148-4E3C-AF03-F1708C157598}" type="pres">
      <dgm:prSet presAssocID="{C6A00D28-FF76-4906-9669-59D43977A1F9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519351-007E-4379-BB67-E077206B416A}" type="pres">
      <dgm:prSet presAssocID="{C6A00D28-FF76-4906-9669-59D43977A1F9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C8044A-3500-41B0-8D9C-4AC7D79274FA}" type="pres">
      <dgm:prSet presAssocID="{EB2DCBC1-2D6E-4099-BC7C-9695D643FC1B}" presName="sp" presStyleCnt="0"/>
      <dgm:spPr/>
    </dgm:pt>
    <dgm:pt modelId="{9C5757D9-9569-4D87-BDE7-5506D4CDF966}" type="pres">
      <dgm:prSet presAssocID="{753D93E3-1262-41EC-B0CD-9A6443D6C75C}" presName="linNode" presStyleCnt="0"/>
      <dgm:spPr/>
    </dgm:pt>
    <dgm:pt modelId="{B3226BEA-6C5F-4252-A5BF-8ED7B77D56EB}" type="pres">
      <dgm:prSet presAssocID="{753D93E3-1262-41EC-B0CD-9A6443D6C75C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4A9041-D944-4DEF-9579-574C906B2AE4}" type="pres">
      <dgm:prSet presAssocID="{753D93E3-1262-41EC-B0CD-9A6443D6C75C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2B24FA-F97A-4BF3-BA5B-A0F3EA8BA66A}" type="pres">
      <dgm:prSet presAssocID="{E481FFB7-F604-43D6-AAFA-10EC3B3D0B9D}" presName="sp" presStyleCnt="0"/>
      <dgm:spPr/>
    </dgm:pt>
    <dgm:pt modelId="{BDEEFA66-AC16-4C52-8AF4-44A4A897B55C}" type="pres">
      <dgm:prSet presAssocID="{09DC0623-8C6F-4B27-A4B2-DC321121E7B3}" presName="linNode" presStyleCnt="0"/>
      <dgm:spPr/>
    </dgm:pt>
    <dgm:pt modelId="{87CD1AB9-CCEA-41FD-BD82-6363D638135C}" type="pres">
      <dgm:prSet presAssocID="{09DC0623-8C6F-4B27-A4B2-DC321121E7B3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BE65FD-FA12-4235-9913-29DC40E27714}" type="pres">
      <dgm:prSet presAssocID="{09DC0623-8C6F-4B27-A4B2-DC321121E7B3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02A543-C2D8-4E22-B07F-97AB46423644}" type="pres">
      <dgm:prSet presAssocID="{979C5B5B-E9A5-43C5-BB2E-6914EDDC923C}" presName="sp" presStyleCnt="0"/>
      <dgm:spPr/>
    </dgm:pt>
    <dgm:pt modelId="{E3238DCE-8B44-45C1-A688-7B6CF30595E9}" type="pres">
      <dgm:prSet presAssocID="{2D9A6422-458C-43B8-BF9B-1D6442401F67}" presName="linNode" presStyleCnt="0"/>
      <dgm:spPr/>
    </dgm:pt>
    <dgm:pt modelId="{3F2C8D4D-1BE3-4071-90AF-253A0E747510}" type="pres">
      <dgm:prSet presAssocID="{2D9A6422-458C-43B8-BF9B-1D6442401F67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9A930C-1164-4A95-9B74-F1D9024A348E}" type="pres">
      <dgm:prSet presAssocID="{2D9A6422-458C-43B8-BF9B-1D6442401F67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75AA8B-43D8-48AB-A09F-227B967933DE}" type="pres">
      <dgm:prSet presAssocID="{DD1044FA-654B-4E3E-8A28-0F507C9B7D9C}" presName="sp" presStyleCnt="0"/>
      <dgm:spPr/>
    </dgm:pt>
    <dgm:pt modelId="{0AA91051-1692-4A9D-8DB7-2CABA65DB2B1}" type="pres">
      <dgm:prSet presAssocID="{4D587CE3-0195-4F84-9B49-16EBFF395253}" presName="linNode" presStyleCnt="0"/>
      <dgm:spPr/>
    </dgm:pt>
    <dgm:pt modelId="{E543DE30-8715-4A5B-B415-8618C52B485E}" type="pres">
      <dgm:prSet presAssocID="{4D587CE3-0195-4F84-9B49-16EBFF395253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5084D3-A727-4523-AAFA-6B5F8348D47A}" type="pres">
      <dgm:prSet presAssocID="{4D587CE3-0195-4F84-9B49-16EBFF395253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6EB2AF1-3143-4EDB-9275-E6B4A425D7FB}" type="presOf" srcId="{674233DF-4D79-418E-9A58-F753B2466F60}" destId="{36BE65FD-FA12-4235-9913-29DC40E27714}" srcOrd="0" destOrd="1" presId="urn:microsoft.com/office/officeart/2005/8/layout/vList5"/>
    <dgm:cxn modelId="{21C37CCA-98E6-4565-8FEB-AED2ACB2CE14}" type="presOf" srcId="{08BF0E1F-8661-4A86-8FE7-A0044D3AD372}" destId="{4C519351-007E-4379-BB67-E077206B416A}" srcOrd="0" destOrd="1" presId="urn:microsoft.com/office/officeart/2005/8/layout/vList5"/>
    <dgm:cxn modelId="{F17B7E5C-3E49-42F5-AC9E-F5EB14B3CAB6}" type="presOf" srcId="{6A89AA80-7544-4267-8A52-E3E5CA01255C}" destId="{CE6523FC-BB7C-4D41-9DE4-748988A7E893}" srcOrd="0" destOrd="0" presId="urn:microsoft.com/office/officeart/2005/8/layout/vList5"/>
    <dgm:cxn modelId="{3F4F60D9-C203-47E8-A3B1-91CE09DE414E}" srcId="{2D9A6422-458C-43B8-BF9B-1D6442401F67}" destId="{F9CE47EB-F815-462B-852A-92E7ECB87C92}" srcOrd="0" destOrd="0" parTransId="{BCD5C954-F715-403E-A96D-04F063DC3986}" sibTransId="{09BE9083-C1FD-436D-B529-3E3232BBE962}"/>
    <dgm:cxn modelId="{AEBC7C8D-98DB-4D13-83DD-AF3EFCB00686}" srcId="{2D9A6422-458C-43B8-BF9B-1D6442401F67}" destId="{F84BEDFD-D8DB-43E4-9A4D-BE42A8EBF8CE}" srcOrd="1" destOrd="0" parTransId="{89AD9623-419D-41CF-998C-666CCC5C473C}" sibTransId="{4A5A4895-EC38-4B87-9017-073DB1318E84}"/>
    <dgm:cxn modelId="{9F9E4FAF-D392-4822-AC7F-433D43D357BF}" type="presOf" srcId="{B0F066A1-72DB-4241-8A58-B349DD5D54A3}" destId="{4C519351-007E-4379-BB67-E077206B416A}" srcOrd="0" destOrd="0" presId="urn:microsoft.com/office/officeart/2005/8/layout/vList5"/>
    <dgm:cxn modelId="{5E887AF4-5531-476C-9225-2D007BEBBDC3}" srcId="{C6A00D28-FF76-4906-9669-59D43977A1F9}" destId="{08BF0E1F-8661-4A86-8FE7-A0044D3AD372}" srcOrd="1" destOrd="0" parTransId="{0288EBD0-A0F0-4091-9687-49B9C73CF2F5}" sibTransId="{D61F39D3-B2DF-432B-8910-3B67ED290DFE}"/>
    <dgm:cxn modelId="{9A7F4B59-D168-4238-9689-9EB30C6271E7}" srcId="{4D587CE3-0195-4F84-9B49-16EBFF395253}" destId="{F8E1672B-0B35-49AA-AAFE-314258B1ADF8}" srcOrd="0" destOrd="0" parTransId="{F0E3AB7D-1B3B-4FFD-8C1A-D0FA608A2DBE}" sibTransId="{5D6D8D19-6DCF-47EE-802F-D7F4101A7062}"/>
    <dgm:cxn modelId="{F343195C-AC1D-4455-B820-F1787C9DEEE2}" srcId="{09DC0623-8C6F-4B27-A4B2-DC321121E7B3}" destId="{23E9953F-B33D-4066-9070-40C794EDBED1}" srcOrd="0" destOrd="0" parTransId="{31CCC2E5-DF1E-4A8D-A481-3CA07B6D1FBB}" sibTransId="{46273203-1B44-46B3-B22C-F6A96CBEAFE9}"/>
    <dgm:cxn modelId="{024F2156-9937-4145-ACF1-36D14279BB63}" srcId="{6A89AA80-7544-4267-8A52-E3E5CA01255C}" destId="{09DC0623-8C6F-4B27-A4B2-DC321121E7B3}" srcOrd="2" destOrd="0" parTransId="{50D4F986-1D86-4AA7-82B2-C2F4FD34300A}" sibTransId="{979C5B5B-E9A5-43C5-BB2E-6914EDDC923C}"/>
    <dgm:cxn modelId="{18EB8EE3-B0D1-4284-85F7-2DCD9C289E8E}" type="presOf" srcId="{23E9953F-B33D-4066-9070-40C794EDBED1}" destId="{36BE65FD-FA12-4235-9913-29DC40E27714}" srcOrd="0" destOrd="0" presId="urn:microsoft.com/office/officeart/2005/8/layout/vList5"/>
    <dgm:cxn modelId="{0FF9ED42-913A-49F1-9B81-C1DEAE05F2C5}" srcId="{C6A00D28-FF76-4906-9669-59D43977A1F9}" destId="{B0F066A1-72DB-4241-8A58-B349DD5D54A3}" srcOrd="0" destOrd="0" parTransId="{278A310C-721C-42B8-8916-B54C54FB6A23}" sibTransId="{678A126C-BF0A-410E-8E8D-87057508E51A}"/>
    <dgm:cxn modelId="{B122ADC7-7FF7-4FBA-9C3E-C6E29A680AAC}" type="presOf" srcId="{F8E1672B-0B35-49AA-AAFE-314258B1ADF8}" destId="{D75084D3-A727-4523-AAFA-6B5F8348D47A}" srcOrd="0" destOrd="0" presId="urn:microsoft.com/office/officeart/2005/8/layout/vList5"/>
    <dgm:cxn modelId="{CC606EC7-A791-466B-82C3-11CBADC2541C}" srcId="{6A89AA80-7544-4267-8A52-E3E5CA01255C}" destId="{2D9A6422-458C-43B8-BF9B-1D6442401F67}" srcOrd="3" destOrd="0" parTransId="{8257F51A-7934-44F9-8695-E735BBB91926}" sibTransId="{DD1044FA-654B-4E3E-8A28-0F507C9B7D9C}"/>
    <dgm:cxn modelId="{23AA3CAE-B925-43DC-A03A-BBEFFBAB1F1B}" type="presOf" srcId="{2D9A6422-458C-43B8-BF9B-1D6442401F67}" destId="{3F2C8D4D-1BE3-4071-90AF-253A0E747510}" srcOrd="0" destOrd="0" presId="urn:microsoft.com/office/officeart/2005/8/layout/vList5"/>
    <dgm:cxn modelId="{025EAACF-38BE-4D42-8BBC-52021F686C21}" type="presOf" srcId="{13D7DAF2-99E0-417F-8835-6FBCD6F4F2E9}" destId="{934A9041-D944-4DEF-9579-574C906B2AE4}" srcOrd="0" destOrd="0" presId="urn:microsoft.com/office/officeart/2005/8/layout/vList5"/>
    <dgm:cxn modelId="{F9AE1EF1-B440-46C0-9E68-DB960A69CB7C}" type="presOf" srcId="{F9CE47EB-F815-462B-852A-92E7ECB87C92}" destId="{919A930C-1164-4A95-9B74-F1D9024A348E}" srcOrd="0" destOrd="0" presId="urn:microsoft.com/office/officeart/2005/8/layout/vList5"/>
    <dgm:cxn modelId="{C2F41A20-0C2C-41B2-BA90-79D4B929E04C}" srcId="{753D93E3-1262-41EC-B0CD-9A6443D6C75C}" destId="{47450756-EC1E-4EB2-B34C-EAA80D73F5BA}" srcOrd="1" destOrd="0" parTransId="{7416C54B-2F19-43E8-8154-72232611F6E7}" sibTransId="{02C51C34-D9A4-4003-B966-349ABA4F6442}"/>
    <dgm:cxn modelId="{DD1D1FD0-E2C6-472F-B894-587B51CCB70B}" type="presOf" srcId="{753D93E3-1262-41EC-B0CD-9A6443D6C75C}" destId="{B3226BEA-6C5F-4252-A5BF-8ED7B77D56EB}" srcOrd="0" destOrd="0" presId="urn:microsoft.com/office/officeart/2005/8/layout/vList5"/>
    <dgm:cxn modelId="{938EB7E0-DFF1-4C17-92EB-FC584FC2E4EC}" srcId="{6A89AA80-7544-4267-8A52-E3E5CA01255C}" destId="{4D587CE3-0195-4F84-9B49-16EBFF395253}" srcOrd="4" destOrd="0" parTransId="{1259A264-5DE1-4E03-8A26-D0F8CA9A3AC8}" sibTransId="{1396F62D-C77E-4D84-BED5-E5485E9C1B78}"/>
    <dgm:cxn modelId="{1322B1B3-8F5F-451B-918F-3126CF75199F}" srcId="{6A89AA80-7544-4267-8A52-E3E5CA01255C}" destId="{C6A00D28-FF76-4906-9669-59D43977A1F9}" srcOrd="0" destOrd="0" parTransId="{975EC1D3-38C7-416E-9D20-744EF9F6530E}" sibTransId="{EB2DCBC1-2D6E-4099-BC7C-9695D643FC1B}"/>
    <dgm:cxn modelId="{CF825DF4-31C1-4D86-86CF-0AA2C073D1D7}" type="presOf" srcId="{C6A00D28-FF76-4906-9669-59D43977A1F9}" destId="{A4B55073-5148-4E3C-AF03-F1708C157598}" srcOrd="0" destOrd="0" presId="urn:microsoft.com/office/officeart/2005/8/layout/vList5"/>
    <dgm:cxn modelId="{B7C080F7-27C8-4765-AC9D-D2F7A234FA6D}" srcId="{6A89AA80-7544-4267-8A52-E3E5CA01255C}" destId="{753D93E3-1262-41EC-B0CD-9A6443D6C75C}" srcOrd="1" destOrd="0" parTransId="{B8439A79-3763-424A-8469-AD946CF50F52}" sibTransId="{E481FFB7-F604-43D6-AAFA-10EC3B3D0B9D}"/>
    <dgm:cxn modelId="{6F49DC1F-20D4-4EEA-8457-90BEB4F94064}" srcId="{09DC0623-8C6F-4B27-A4B2-DC321121E7B3}" destId="{674233DF-4D79-418E-9A58-F753B2466F60}" srcOrd="1" destOrd="0" parTransId="{71E652B9-C991-45C1-B49D-4A2305C2E20E}" sibTransId="{45A5179A-500F-4669-B8C5-1AB7AB171B46}"/>
    <dgm:cxn modelId="{0AC4F78E-49D3-430E-8985-D6AA6BE445C4}" srcId="{753D93E3-1262-41EC-B0CD-9A6443D6C75C}" destId="{13D7DAF2-99E0-417F-8835-6FBCD6F4F2E9}" srcOrd="0" destOrd="0" parTransId="{AB3A6C2E-DF97-496A-A6DA-DE0B6393AEFF}" sibTransId="{5378DD59-9A0F-4522-AC50-1E3827953AE1}"/>
    <dgm:cxn modelId="{C3A1EC2B-EFDB-48C2-810D-CED72276C376}" type="presOf" srcId="{4D587CE3-0195-4F84-9B49-16EBFF395253}" destId="{E543DE30-8715-4A5B-B415-8618C52B485E}" srcOrd="0" destOrd="0" presId="urn:microsoft.com/office/officeart/2005/8/layout/vList5"/>
    <dgm:cxn modelId="{9281539A-170E-46A4-91BB-B57E8212B594}" type="presOf" srcId="{F84BEDFD-D8DB-43E4-9A4D-BE42A8EBF8CE}" destId="{919A930C-1164-4A95-9B74-F1D9024A348E}" srcOrd="0" destOrd="1" presId="urn:microsoft.com/office/officeart/2005/8/layout/vList5"/>
    <dgm:cxn modelId="{BE4DB2E5-1F53-44EB-BF9B-288889212A31}" type="presOf" srcId="{09DC0623-8C6F-4B27-A4B2-DC321121E7B3}" destId="{87CD1AB9-CCEA-41FD-BD82-6363D638135C}" srcOrd="0" destOrd="0" presId="urn:microsoft.com/office/officeart/2005/8/layout/vList5"/>
    <dgm:cxn modelId="{102C15B5-9F51-4F00-B1B7-D701B303AF54}" type="presOf" srcId="{47450756-EC1E-4EB2-B34C-EAA80D73F5BA}" destId="{934A9041-D944-4DEF-9579-574C906B2AE4}" srcOrd="0" destOrd="1" presId="urn:microsoft.com/office/officeart/2005/8/layout/vList5"/>
    <dgm:cxn modelId="{B5D579F4-0B8F-471F-A086-49C7C3A83AE6}" type="presParOf" srcId="{CE6523FC-BB7C-4D41-9DE4-748988A7E893}" destId="{2D989771-9189-478C-A24F-C396E3D555F3}" srcOrd="0" destOrd="0" presId="urn:microsoft.com/office/officeart/2005/8/layout/vList5"/>
    <dgm:cxn modelId="{76447740-37AE-4B2A-8C9A-59B1DB98A4DD}" type="presParOf" srcId="{2D989771-9189-478C-A24F-C396E3D555F3}" destId="{A4B55073-5148-4E3C-AF03-F1708C157598}" srcOrd="0" destOrd="0" presId="urn:microsoft.com/office/officeart/2005/8/layout/vList5"/>
    <dgm:cxn modelId="{CF26E5F3-E115-48CC-A406-3F9500CF941F}" type="presParOf" srcId="{2D989771-9189-478C-A24F-C396E3D555F3}" destId="{4C519351-007E-4379-BB67-E077206B416A}" srcOrd="1" destOrd="0" presId="urn:microsoft.com/office/officeart/2005/8/layout/vList5"/>
    <dgm:cxn modelId="{A4251C74-C3E6-458E-8808-296094E0AB43}" type="presParOf" srcId="{CE6523FC-BB7C-4D41-9DE4-748988A7E893}" destId="{F8C8044A-3500-41B0-8D9C-4AC7D79274FA}" srcOrd="1" destOrd="0" presId="urn:microsoft.com/office/officeart/2005/8/layout/vList5"/>
    <dgm:cxn modelId="{A05209C7-0A81-4F78-A452-CA8BE5CC3B38}" type="presParOf" srcId="{CE6523FC-BB7C-4D41-9DE4-748988A7E893}" destId="{9C5757D9-9569-4D87-BDE7-5506D4CDF966}" srcOrd="2" destOrd="0" presId="urn:microsoft.com/office/officeart/2005/8/layout/vList5"/>
    <dgm:cxn modelId="{50E07FC3-EABA-41CD-B8F2-BFD314AEEA8F}" type="presParOf" srcId="{9C5757D9-9569-4D87-BDE7-5506D4CDF966}" destId="{B3226BEA-6C5F-4252-A5BF-8ED7B77D56EB}" srcOrd="0" destOrd="0" presId="urn:microsoft.com/office/officeart/2005/8/layout/vList5"/>
    <dgm:cxn modelId="{5CB9682D-4AB6-490C-BB2B-4F916D821E7A}" type="presParOf" srcId="{9C5757D9-9569-4D87-BDE7-5506D4CDF966}" destId="{934A9041-D944-4DEF-9579-574C906B2AE4}" srcOrd="1" destOrd="0" presId="urn:microsoft.com/office/officeart/2005/8/layout/vList5"/>
    <dgm:cxn modelId="{7E5B09ED-13A5-40BE-ABB1-DD71F269AEB6}" type="presParOf" srcId="{CE6523FC-BB7C-4D41-9DE4-748988A7E893}" destId="{0B2B24FA-F97A-4BF3-BA5B-A0F3EA8BA66A}" srcOrd="3" destOrd="0" presId="urn:microsoft.com/office/officeart/2005/8/layout/vList5"/>
    <dgm:cxn modelId="{ABC252FF-A497-42FA-91CC-2B49476685A9}" type="presParOf" srcId="{CE6523FC-BB7C-4D41-9DE4-748988A7E893}" destId="{BDEEFA66-AC16-4C52-8AF4-44A4A897B55C}" srcOrd="4" destOrd="0" presId="urn:microsoft.com/office/officeart/2005/8/layout/vList5"/>
    <dgm:cxn modelId="{C545B374-A22E-41B1-98C1-A322B45E69A8}" type="presParOf" srcId="{BDEEFA66-AC16-4C52-8AF4-44A4A897B55C}" destId="{87CD1AB9-CCEA-41FD-BD82-6363D638135C}" srcOrd="0" destOrd="0" presId="urn:microsoft.com/office/officeart/2005/8/layout/vList5"/>
    <dgm:cxn modelId="{0E4935F9-F445-4298-9A84-BBC0574BAF9E}" type="presParOf" srcId="{BDEEFA66-AC16-4C52-8AF4-44A4A897B55C}" destId="{36BE65FD-FA12-4235-9913-29DC40E27714}" srcOrd="1" destOrd="0" presId="urn:microsoft.com/office/officeart/2005/8/layout/vList5"/>
    <dgm:cxn modelId="{45D581FE-CC34-4587-AA1E-8CE4D096D384}" type="presParOf" srcId="{CE6523FC-BB7C-4D41-9DE4-748988A7E893}" destId="{2A02A543-C2D8-4E22-B07F-97AB46423644}" srcOrd="5" destOrd="0" presId="urn:microsoft.com/office/officeart/2005/8/layout/vList5"/>
    <dgm:cxn modelId="{1DA555D0-ECBB-4783-B811-F7BAD6F33122}" type="presParOf" srcId="{CE6523FC-BB7C-4D41-9DE4-748988A7E893}" destId="{E3238DCE-8B44-45C1-A688-7B6CF30595E9}" srcOrd="6" destOrd="0" presId="urn:microsoft.com/office/officeart/2005/8/layout/vList5"/>
    <dgm:cxn modelId="{4CE01933-68DA-4550-9B36-03E52799E801}" type="presParOf" srcId="{E3238DCE-8B44-45C1-A688-7B6CF30595E9}" destId="{3F2C8D4D-1BE3-4071-90AF-253A0E747510}" srcOrd="0" destOrd="0" presId="urn:microsoft.com/office/officeart/2005/8/layout/vList5"/>
    <dgm:cxn modelId="{79E06DE2-B0B4-4DE6-AFBA-B0C3C5CD3094}" type="presParOf" srcId="{E3238DCE-8B44-45C1-A688-7B6CF30595E9}" destId="{919A930C-1164-4A95-9B74-F1D9024A348E}" srcOrd="1" destOrd="0" presId="urn:microsoft.com/office/officeart/2005/8/layout/vList5"/>
    <dgm:cxn modelId="{23116E34-A1BE-4779-A0F4-B2E3C362968A}" type="presParOf" srcId="{CE6523FC-BB7C-4D41-9DE4-748988A7E893}" destId="{9475AA8B-43D8-48AB-A09F-227B967933DE}" srcOrd="7" destOrd="0" presId="urn:microsoft.com/office/officeart/2005/8/layout/vList5"/>
    <dgm:cxn modelId="{4A77B283-F445-465E-A643-58EB9041C60D}" type="presParOf" srcId="{CE6523FC-BB7C-4D41-9DE4-748988A7E893}" destId="{0AA91051-1692-4A9D-8DB7-2CABA65DB2B1}" srcOrd="8" destOrd="0" presId="urn:microsoft.com/office/officeart/2005/8/layout/vList5"/>
    <dgm:cxn modelId="{69E0528A-C0FA-4D79-A7E7-0528A64A392F}" type="presParOf" srcId="{0AA91051-1692-4A9D-8DB7-2CABA65DB2B1}" destId="{E543DE30-8715-4A5B-B415-8618C52B485E}" srcOrd="0" destOrd="0" presId="urn:microsoft.com/office/officeart/2005/8/layout/vList5"/>
    <dgm:cxn modelId="{9FC54A45-54AE-4FCB-8634-D3844454B25A}" type="presParOf" srcId="{0AA91051-1692-4A9D-8DB7-2CABA65DB2B1}" destId="{D75084D3-A727-4523-AAFA-6B5F8348D47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5CA37B-7B57-455B-9A4E-9BF2CBDF845D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D6FCAB6D-D024-4E14-BBA8-7CE5B412B22F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info</a:t>
          </a:r>
          <a:endParaRPr lang="ko-KR" altLang="en-US" sz="900" dirty="0"/>
        </a:p>
      </dgm:t>
    </dgm:pt>
    <dgm:pt modelId="{5518246D-2460-4BA4-8B26-8B4825DC31BE}" type="parTrans" cxnId="{99B12D19-6DC3-42D6-A9C2-289114EA19D6}">
      <dgm:prSet/>
      <dgm:spPr/>
      <dgm:t>
        <a:bodyPr/>
        <a:lstStyle/>
        <a:p>
          <a:pPr latinLnBrk="1"/>
          <a:endParaRPr lang="ko-KR" altLang="en-US" sz="2000"/>
        </a:p>
      </dgm:t>
    </dgm:pt>
    <dgm:pt modelId="{6A4A0C3A-387A-423B-8B20-A4529CFB901D}" type="sibTrans" cxnId="{99B12D19-6DC3-42D6-A9C2-289114EA19D6}">
      <dgm:prSet/>
      <dgm:spPr/>
      <dgm:t>
        <a:bodyPr/>
        <a:lstStyle/>
        <a:p>
          <a:pPr latinLnBrk="1"/>
          <a:endParaRPr lang="ko-KR" altLang="en-US" sz="2000"/>
        </a:p>
      </dgm:t>
    </dgm:pt>
    <dgm:pt modelId="{9F9E024A-463C-4138-B392-492AD4072D04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getCarInfo</a:t>
          </a:r>
          <a:endParaRPr lang="ko-KR" altLang="en-US" sz="700" dirty="0"/>
        </a:p>
      </dgm:t>
    </dgm:pt>
    <dgm:pt modelId="{20E6FFF3-2B6F-404C-9FE7-A48A8171BDC3}" type="parTrans" cxnId="{F3D91042-213C-4DD3-BDEE-E22B31D6A74F}">
      <dgm:prSet/>
      <dgm:spPr/>
      <dgm:t>
        <a:bodyPr/>
        <a:lstStyle/>
        <a:p>
          <a:pPr latinLnBrk="1"/>
          <a:endParaRPr lang="ko-KR" altLang="en-US" sz="2000"/>
        </a:p>
      </dgm:t>
    </dgm:pt>
    <dgm:pt modelId="{D654D9E2-9F45-4C3B-98BC-7D4CD8264083}" type="sibTrans" cxnId="{F3D91042-213C-4DD3-BDEE-E22B31D6A74F}">
      <dgm:prSet/>
      <dgm:spPr/>
      <dgm:t>
        <a:bodyPr/>
        <a:lstStyle/>
        <a:p>
          <a:pPr latinLnBrk="1"/>
          <a:endParaRPr lang="ko-KR" altLang="en-US" sz="2000"/>
        </a:p>
      </dgm:t>
    </dgm:pt>
    <dgm:pt modelId="{5CC7A621-8B81-4237-A82F-7C8E59CF7ACA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status</a:t>
          </a:r>
          <a:endParaRPr lang="ko-KR" altLang="en-US" sz="900" dirty="0"/>
        </a:p>
      </dgm:t>
    </dgm:pt>
    <dgm:pt modelId="{0D165B6C-98F8-45A3-B15E-1E7619AF2AEE}" type="parTrans" cxnId="{6004B2D0-30B6-444E-A766-59C41E944111}">
      <dgm:prSet/>
      <dgm:spPr/>
      <dgm:t>
        <a:bodyPr/>
        <a:lstStyle/>
        <a:p>
          <a:pPr latinLnBrk="1"/>
          <a:endParaRPr lang="ko-KR" altLang="en-US" sz="2000"/>
        </a:p>
      </dgm:t>
    </dgm:pt>
    <dgm:pt modelId="{ADAF42BD-531D-48FA-ADA7-A88CFACB809C}" type="sibTrans" cxnId="{6004B2D0-30B6-444E-A766-59C41E944111}">
      <dgm:prSet/>
      <dgm:spPr/>
      <dgm:t>
        <a:bodyPr/>
        <a:lstStyle/>
        <a:p>
          <a:pPr latinLnBrk="1"/>
          <a:endParaRPr lang="ko-KR" altLang="en-US" sz="2000"/>
        </a:p>
      </dgm:t>
    </dgm:pt>
    <dgm:pt modelId="{DFEEC244-626C-4609-8CE9-24DA4A855CC1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watchDoor</a:t>
          </a:r>
          <a:endParaRPr lang="ko-KR" altLang="en-US" sz="700" dirty="0"/>
        </a:p>
      </dgm:t>
    </dgm:pt>
    <dgm:pt modelId="{E4E58CF7-676C-4390-859A-B4B478FA5AEB}" type="parTrans" cxnId="{40479F6B-DC7E-4C30-9181-AEFE80EDAC57}">
      <dgm:prSet/>
      <dgm:spPr/>
      <dgm:t>
        <a:bodyPr/>
        <a:lstStyle/>
        <a:p>
          <a:pPr latinLnBrk="1"/>
          <a:endParaRPr lang="ko-KR" altLang="en-US" sz="2000"/>
        </a:p>
      </dgm:t>
    </dgm:pt>
    <dgm:pt modelId="{D51264B6-7DC0-4380-AAB1-CD706333733F}" type="sibTrans" cxnId="{40479F6B-DC7E-4C30-9181-AEFE80EDAC57}">
      <dgm:prSet/>
      <dgm:spPr/>
      <dgm:t>
        <a:bodyPr/>
        <a:lstStyle/>
        <a:p>
          <a:pPr latinLnBrk="1"/>
          <a:endParaRPr lang="ko-KR" altLang="en-US" sz="2000"/>
        </a:p>
      </dgm:t>
    </dgm:pt>
    <dgm:pt modelId="{711EB520-A574-45B6-9045-4EB689E46FDA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drive</a:t>
          </a:r>
          <a:endParaRPr lang="ko-KR" altLang="en-US" sz="900" dirty="0"/>
        </a:p>
      </dgm:t>
    </dgm:pt>
    <dgm:pt modelId="{DC3C8C3F-75E8-41E7-A172-D97968A12B87}" type="parTrans" cxnId="{B181847E-0AE7-4FBF-AD79-CBCB06DC8200}">
      <dgm:prSet/>
      <dgm:spPr/>
      <dgm:t>
        <a:bodyPr/>
        <a:lstStyle/>
        <a:p>
          <a:pPr latinLnBrk="1"/>
          <a:endParaRPr lang="ko-KR" altLang="en-US" sz="2000"/>
        </a:p>
      </dgm:t>
    </dgm:pt>
    <dgm:pt modelId="{FC21FC74-EC37-40AA-AE48-D5A122A5A3E7}" type="sibTrans" cxnId="{B181847E-0AE7-4FBF-AD79-CBCB06DC8200}">
      <dgm:prSet/>
      <dgm:spPr/>
      <dgm:t>
        <a:bodyPr/>
        <a:lstStyle/>
        <a:p>
          <a:pPr latinLnBrk="1"/>
          <a:endParaRPr lang="ko-KR" altLang="en-US" sz="2000"/>
        </a:p>
      </dgm:t>
    </dgm:pt>
    <dgm:pt modelId="{8C613D73-6470-4353-96BE-BBF8CE72E103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hvac</a:t>
          </a:r>
          <a:endParaRPr lang="ko-KR" altLang="en-US" sz="900" dirty="0"/>
        </a:p>
      </dgm:t>
    </dgm:pt>
    <dgm:pt modelId="{EF70F47D-57B3-4EA1-8C87-725BFCBFD641}" type="parTrans" cxnId="{EF6E0E44-368F-48F0-AA87-05DB27D10D08}">
      <dgm:prSet/>
      <dgm:spPr/>
      <dgm:t>
        <a:bodyPr/>
        <a:lstStyle/>
        <a:p>
          <a:pPr latinLnBrk="1"/>
          <a:endParaRPr lang="ko-KR" altLang="en-US" sz="2000"/>
        </a:p>
      </dgm:t>
    </dgm:pt>
    <dgm:pt modelId="{91157287-3F9F-4DCB-9857-50726B9F0FF4}" type="sibTrans" cxnId="{EF6E0E44-368F-48F0-AA87-05DB27D10D08}">
      <dgm:prSet/>
      <dgm:spPr/>
      <dgm:t>
        <a:bodyPr/>
        <a:lstStyle/>
        <a:p>
          <a:pPr latinLnBrk="1"/>
          <a:endParaRPr lang="ko-KR" altLang="en-US" sz="2000"/>
        </a:p>
      </dgm:t>
    </dgm:pt>
    <dgm:pt modelId="{0A0E7FD3-217D-42E8-B0D8-6DD5A1C5FC4A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isRunning</a:t>
          </a:r>
          <a:endParaRPr lang="ko-KR" altLang="en-US" sz="700" dirty="0"/>
        </a:p>
      </dgm:t>
    </dgm:pt>
    <dgm:pt modelId="{407DB67D-C62D-40DD-8AED-1A9CD1136834}" type="parTrans" cxnId="{71C9EDFE-C45D-46C1-82A8-46206A45500E}">
      <dgm:prSet/>
      <dgm:spPr/>
      <dgm:t>
        <a:bodyPr/>
        <a:lstStyle/>
        <a:p>
          <a:pPr latinLnBrk="1"/>
          <a:endParaRPr lang="ko-KR" altLang="en-US" sz="2000"/>
        </a:p>
      </dgm:t>
    </dgm:pt>
    <dgm:pt modelId="{D7095E58-AB31-47A4-98D9-AE7ACD7E4DB0}" type="sibTrans" cxnId="{71C9EDFE-C45D-46C1-82A8-46206A45500E}">
      <dgm:prSet/>
      <dgm:spPr/>
      <dgm:t>
        <a:bodyPr/>
        <a:lstStyle/>
        <a:p>
          <a:pPr latinLnBrk="1"/>
          <a:endParaRPr lang="ko-KR" altLang="en-US" sz="2000"/>
        </a:p>
      </dgm:t>
    </dgm:pt>
    <dgm:pt modelId="{13E497B2-291A-4EB7-81BE-9431B4740C58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getBlower</a:t>
          </a:r>
          <a:endParaRPr lang="ko-KR" altLang="en-US" sz="700" dirty="0"/>
        </a:p>
      </dgm:t>
    </dgm:pt>
    <dgm:pt modelId="{96BB0B1B-BB09-45F0-A412-D6CE88CAF216}" type="parTrans" cxnId="{B802B327-8651-48F9-893F-FAFC42DA5D12}">
      <dgm:prSet/>
      <dgm:spPr/>
      <dgm:t>
        <a:bodyPr/>
        <a:lstStyle/>
        <a:p>
          <a:pPr latinLnBrk="1"/>
          <a:endParaRPr lang="ko-KR" altLang="en-US" sz="2000"/>
        </a:p>
      </dgm:t>
    </dgm:pt>
    <dgm:pt modelId="{5DA1B48E-9FB1-4592-8BFB-037D33B37805}" type="sibTrans" cxnId="{B802B327-8651-48F9-893F-FAFC42DA5D12}">
      <dgm:prSet/>
      <dgm:spPr/>
      <dgm:t>
        <a:bodyPr/>
        <a:lstStyle/>
        <a:p>
          <a:pPr latinLnBrk="1"/>
          <a:endParaRPr lang="ko-KR" altLang="en-US" sz="2000"/>
        </a:p>
      </dgm:t>
    </dgm:pt>
    <dgm:pt modelId="{8A382A47-6D3E-4C37-8A06-0F40784982AD}">
      <dgm:prSet phldrT="[텍스트]" custT="1"/>
      <dgm:spPr/>
      <dgm:t>
        <a:bodyPr/>
        <a:lstStyle/>
        <a:p>
          <a:pPr latinLnBrk="1"/>
          <a:r>
            <a:rPr lang="en-US" altLang="ko-KR" sz="900" dirty="0" smtClean="0"/>
            <a:t>…</a:t>
          </a:r>
          <a:endParaRPr lang="ko-KR" altLang="en-US" sz="900" dirty="0"/>
        </a:p>
      </dgm:t>
    </dgm:pt>
    <dgm:pt modelId="{388D8718-12FF-4F70-B16F-5CFE3A38D2DC}" type="parTrans" cxnId="{F981DBE8-8665-40CD-A731-61887AE0A05F}">
      <dgm:prSet/>
      <dgm:spPr/>
      <dgm:t>
        <a:bodyPr/>
        <a:lstStyle/>
        <a:p>
          <a:pPr latinLnBrk="1"/>
          <a:endParaRPr lang="ko-KR" altLang="en-US" sz="2000"/>
        </a:p>
      </dgm:t>
    </dgm:pt>
    <dgm:pt modelId="{4DCECEFE-EB99-4D48-81BD-8FE766EC710F}" type="sibTrans" cxnId="{F981DBE8-8665-40CD-A731-61887AE0A05F}">
      <dgm:prSet/>
      <dgm:spPr/>
      <dgm:t>
        <a:bodyPr/>
        <a:lstStyle/>
        <a:p>
          <a:pPr latinLnBrk="1"/>
          <a:endParaRPr lang="ko-KR" altLang="en-US" sz="2000"/>
        </a:p>
      </dgm:t>
    </dgm:pt>
    <dgm:pt modelId="{2A468F85-A7FA-4E10-B48D-09F2FF6E878F}">
      <dgm:prSet phldrT="[텍스트]" custT="1"/>
      <dgm:spPr/>
      <dgm:t>
        <a:bodyPr/>
        <a:lstStyle/>
        <a:p>
          <a:pPr latinLnBrk="1"/>
          <a:r>
            <a:rPr lang="en-US" altLang="ko-KR" sz="700" dirty="0" smtClean="0"/>
            <a:t>…</a:t>
          </a:r>
          <a:endParaRPr lang="ko-KR" altLang="en-US" sz="700" dirty="0"/>
        </a:p>
      </dgm:t>
    </dgm:pt>
    <dgm:pt modelId="{43DC7CFC-22A9-44F0-8EC1-F32ACFCC24E7}" type="parTrans" cxnId="{D4EC29E1-DDF7-444C-93C6-B9803711D27A}">
      <dgm:prSet/>
      <dgm:spPr/>
      <dgm:t>
        <a:bodyPr/>
        <a:lstStyle/>
        <a:p>
          <a:pPr latinLnBrk="1"/>
          <a:endParaRPr lang="ko-KR" altLang="en-US" sz="2000"/>
        </a:p>
      </dgm:t>
    </dgm:pt>
    <dgm:pt modelId="{CBB4779F-E960-46EE-A010-DA6C657092D5}" type="sibTrans" cxnId="{D4EC29E1-DDF7-444C-93C6-B9803711D27A}">
      <dgm:prSet/>
      <dgm:spPr/>
      <dgm:t>
        <a:bodyPr/>
        <a:lstStyle/>
        <a:p>
          <a:pPr latinLnBrk="1"/>
          <a:endParaRPr lang="ko-KR" altLang="en-US" sz="2000"/>
        </a:p>
      </dgm:t>
    </dgm:pt>
    <dgm:pt modelId="{901AF964-933D-4CEF-AB0F-2C19250A716C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getEngineType</a:t>
          </a:r>
          <a:endParaRPr lang="ko-KR" altLang="en-US" sz="700" dirty="0"/>
        </a:p>
      </dgm:t>
    </dgm:pt>
    <dgm:pt modelId="{B9D4DFD9-3D21-4D99-9458-6FFB2B10E11A}" type="parTrans" cxnId="{06B980B6-5D39-4BFE-9D5A-F4F7DEB85259}">
      <dgm:prSet/>
      <dgm:spPr/>
      <dgm:t>
        <a:bodyPr/>
        <a:lstStyle/>
        <a:p>
          <a:pPr latinLnBrk="1"/>
          <a:endParaRPr lang="ko-KR" altLang="en-US" sz="2000"/>
        </a:p>
      </dgm:t>
    </dgm:pt>
    <dgm:pt modelId="{C60CA18C-7B5C-486C-9102-9A1D480D430D}" type="sibTrans" cxnId="{06B980B6-5D39-4BFE-9D5A-F4F7DEB85259}">
      <dgm:prSet/>
      <dgm:spPr/>
      <dgm:t>
        <a:bodyPr/>
        <a:lstStyle/>
        <a:p>
          <a:pPr latinLnBrk="1"/>
          <a:endParaRPr lang="ko-KR" altLang="en-US" sz="2000"/>
        </a:p>
      </dgm:t>
    </dgm:pt>
    <dgm:pt modelId="{914D73BA-5A47-4C25-B42A-8F5820741FEF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getGearType</a:t>
          </a:r>
          <a:endParaRPr lang="ko-KR" altLang="en-US" sz="700" dirty="0"/>
        </a:p>
      </dgm:t>
    </dgm:pt>
    <dgm:pt modelId="{B261B423-E3D4-447E-90F8-42C4175E10E4}" type="parTrans" cxnId="{DDBD40FB-3681-4116-BBCD-EE6CF806F3E4}">
      <dgm:prSet/>
      <dgm:spPr/>
      <dgm:t>
        <a:bodyPr/>
        <a:lstStyle/>
        <a:p>
          <a:pPr latinLnBrk="1"/>
          <a:endParaRPr lang="ko-KR" altLang="en-US" sz="2000"/>
        </a:p>
      </dgm:t>
    </dgm:pt>
    <dgm:pt modelId="{C0368979-C3E5-4859-B311-2F32DF9D55C0}" type="sibTrans" cxnId="{DDBD40FB-3681-4116-BBCD-EE6CF806F3E4}">
      <dgm:prSet/>
      <dgm:spPr/>
      <dgm:t>
        <a:bodyPr/>
        <a:lstStyle/>
        <a:p>
          <a:pPr latinLnBrk="1"/>
          <a:endParaRPr lang="ko-KR" altLang="en-US" sz="2000"/>
        </a:p>
      </dgm:t>
    </dgm:pt>
    <dgm:pt modelId="{220B5FC3-E9F9-41EF-9FB5-DF2B0682442B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watchTrunk</a:t>
          </a:r>
          <a:endParaRPr lang="ko-KR" altLang="en-US" sz="700" dirty="0"/>
        </a:p>
      </dgm:t>
    </dgm:pt>
    <dgm:pt modelId="{5962AD67-5DB4-4118-A6B7-2795CB5692AB}" type="parTrans" cxnId="{A6E753A9-8CAB-46A2-88D5-8CB36F55CF9B}">
      <dgm:prSet/>
      <dgm:spPr/>
      <dgm:t>
        <a:bodyPr/>
        <a:lstStyle/>
        <a:p>
          <a:pPr latinLnBrk="1"/>
          <a:endParaRPr lang="ko-KR" altLang="en-US" sz="2000"/>
        </a:p>
      </dgm:t>
    </dgm:pt>
    <dgm:pt modelId="{577CE02F-A3D1-4169-A5CE-111B1E260854}" type="sibTrans" cxnId="{A6E753A9-8CAB-46A2-88D5-8CB36F55CF9B}">
      <dgm:prSet/>
      <dgm:spPr/>
      <dgm:t>
        <a:bodyPr/>
        <a:lstStyle/>
        <a:p>
          <a:pPr latinLnBrk="1"/>
          <a:endParaRPr lang="ko-KR" altLang="en-US" sz="2000"/>
        </a:p>
      </dgm:t>
    </dgm:pt>
    <dgm:pt modelId="{9E534CB0-C2F9-4ED2-BA1A-08159F8D0E12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setDoor</a:t>
          </a:r>
          <a:endParaRPr lang="ko-KR" altLang="en-US" sz="700" dirty="0"/>
        </a:p>
      </dgm:t>
    </dgm:pt>
    <dgm:pt modelId="{1A74B891-CC16-478D-B087-81FE51107A9C}" type="parTrans" cxnId="{DB306C20-79C6-4EC4-BB09-AF8C2CA0EAF1}">
      <dgm:prSet/>
      <dgm:spPr/>
      <dgm:t>
        <a:bodyPr/>
        <a:lstStyle/>
        <a:p>
          <a:pPr latinLnBrk="1"/>
          <a:endParaRPr lang="ko-KR" altLang="en-US" sz="2000"/>
        </a:p>
      </dgm:t>
    </dgm:pt>
    <dgm:pt modelId="{93415EC1-C437-493F-BD21-0E6A2CA9107A}" type="sibTrans" cxnId="{DB306C20-79C6-4EC4-BB09-AF8C2CA0EAF1}">
      <dgm:prSet/>
      <dgm:spPr/>
      <dgm:t>
        <a:bodyPr/>
        <a:lstStyle/>
        <a:p>
          <a:pPr latinLnBrk="1"/>
          <a:endParaRPr lang="ko-KR" altLang="en-US" sz="2000"/>
        </a:p>
      </dgm:t>
    </dgm:pt>
    <dgm:pt modelId="{0A50C918-214F-4DDB-92C7-9E7B9E14EF29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getTotalMileage</a:t>
          </a:r>
          <a:endParaRPr lang="ko-KR" altLang="en-US" sz="700" dirty="0"/>
        </a:p>
      </dgm:t>
    </dgm:pt>
    <dgm:pt modelId="{DA1948B9-CB62-49E4-AAE7-056897CE3215}" type="parTrans" cxnId="{D92A9009-D216-4661-ABF8-175825924F6A}">
      <dgm:prSet/>
      <dgm:spPr/>
      <dgm:t>
        <a:bodyPr/>
        <a:lstStyle/>
        <a:p>
          <a:pPr latinLnBrk="1"/>
          <a:endParaRPr lang="ko-KR" altLang="en-US" sz="2000"/>
        </a:p>
      </dgm:t>
    </dgm:pt>
    <dgm:pt modelId="{B9A59B67-AE80-429F-8A2F-1E979FBF6E65}" type="sibTrans" cxnId="{D92A9009-D216-4661-ABF8-175825924F6A}">
      <dgm:prSet/>
      <dgm:spPr/>
      <dgm:t>
        <a:bodyPr/>
        <a:lstStyle/>
        <a:p>
          <a:pPr latinLnBrk="1"/>
          <a:endParaRPr lang="ko-KR" altLang="en-US" sz="2000"/>
        </a:p>
      </dgm:t>
    </dgm:pt>
    <dgm:pt modelId="{1C768300-D544-4EBA-BECD-EB478CD5423E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getSpeed</a:t>
          </a:r>
          <a:endParaRPr lang="ko-KR" altLang="en-US" sz="700" dirty="0"/>
        </a:p>
      </dgm:t>
    </dgm:pt>
    <dgm:pt modelId="{8962A34E-F261-4299-9B64-6BF6FBA987FC}" type="parTrans" cxnId="{BA4CA339-75F7-4A76-882B-4E8A38024D54}">
      <dgm:prSet/>
      <dgm:spPr/>
      <dgm:t>
        <a:bodyPr/>
        <a:lstStyle/>
        <a:p>
          <a:pPr latinLnBrk="1"/>
          <a:endParaRPr lang="ko-KR" altLang="en-US" sz="2000"/>
        </a:p>
      </dgm:t>
    </dgm:pt>
    <dgm:pt modelId="{DF7CBD88-2429-4F69-A354-DC9AA6716F81}" type="sibTrans" cxnId="{BA4CA339-75F7-4A76-882B-4E8A38024D54}">
      <dgm:prSet/>
      <dgm:spPr/>
      <dgm:t>
        <a:bodyPr/>
        <a:lstStyle/>
        <a:p>
          <a:pPr latinLnBrk="1"/>
          <a:endParaRPr lang="ko-KR" altLang="en-US" sz="2000"/>
        </a:p>
      </dgm:t>
    </dgm:pt>
    <dgm:pt modelId="{E618A75F-2051-4728-A933-92E58441A01B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getTemperature</a:t>
          </a:r>
          <a:endParaRPr lang="ko-KR" altLang="en-US" sz="700" dirty="0"/>
        </a:p>
      </dgm:t>
    </dgm:pt>
    <dgm:pt modelId="{BC18A9D9-7106-4FFA-9667-9B743DAC5D7D}" type="parTrans" cxnId="{5B2734EF-6FDD-4987-A135-E09E8438BDE5}">
      <dgm:prSet/>
      <dgm:spPr/>
      <dgm:t>
        <a:bodyPr/>
        <a:lstStyle/>
        <a:p>
          <a:pPr latinLnBrk="1"/>
          <a:endParaRPr lang="ko-KR" altLang="en-US" sz="2000"/>
        </a:p>
      </dgm:t>
    </dgm:pt>
    <dgm:pt modelId="{75F944E8-AE52-4697-A936-D1DABF7579EE}" type="sibTrans" cxnId="{5B2734EF-6FDD-4987-A135-E09E8438BDE5}">
      <dgm:prSet/>
      <dgm:spPr/>
      <dgm:t>
        <a:bodyPr/>
        <a:lstStyle/>
        <a:p>
          <a:pPr latinLnBrk="1"/>
          <a:endParaRPr lang="ko-KR" altLang="en-US" sz="2000"/>
        </a:p>
      </dgm:t>
    </dgm:pt>
    <dgm:pt modelId="{39DD9615-D65E-4C84-9B31-A2249485426E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watchTemperature</a:t>
          </a:r>
          <a:endParaRPr lang="ko-KR" altLang="en-US" sz="700" dirty="0"/>
        </a:p>
      </dgm:t>
    </dgm:pt>
    <dgm:pt modelId="{024D276B-8FB5-42F0-893B-EEC391ADF31E}" type="parTrans" cxnId="{BEE99576-E427-4704-92D9-205489309C81}">
      <dgm:prSet/>
      <dgm:spPr/>
      <dgm:t>
        <a:bodyPr/>
        <a:lstStyle/>
        <a:p>
          <a:pPr latinLnBrk="1"/>
          <a:endParaRPr lang="ko-KR" altLang="en-US" sz="2000"/>
        </a:p>
      </dgm:t>
    </dgm:pt>
    <dgm:pt modelId="{C52914ED-28DE-4D81-B324-4F535B23F52D}" type="sibTrans" cxnId="{BEE99576-E427-4704-92D9-205489309C81}">
      <dgm:prSet/>
      <dgm:spPr/>
      <dgm:t>
        <a:bodyPr/>
        <a:lstStyle/>
        <a:p>
          <a:pPr latinLnBrk="1"/>
          <a:endParaRPr lang="ko-KR" altLang="en-US" sz="2000"/>
        </a:p>
      </dgm:t>
    </dgm:pt>
    <dgm:pt modelId="{97341EB7-9841-466C-AB7D-A12A00A89754}">
      <dgm:prSet phldrT="[텍스트]" custT="1"/>
      <dgm:spPr/>
      <dgm:t>
        <a:bodyPr/>
        <a:lstStyle/>
        <a:p>
          <a:pPr latinLnBrk="1"/>
          <a:r>
            <a:rPr lang="en-US" altLang="ko-KR" sz="700" dirty="0" err="1" smtClean="0"/>
            <a:t>isRunning</a:t>
          </a:r>
          <a:endParaRPr lang="ko-KR" altLang="en-US" sz="700" dirty="0"/>
        </a:p>
      </dgm:t>
    </dgm:pt>
    <dgm:pt modelId="{58F2A94F-8CE1-4A60-9993-3D488165F661}" type="parTrans" cxnId="{7DEF6586-ECD6-4A7B-99A8-22573684590C}">
      <dgm:prSet/>
      <dgm:spPr/>
      <dgm:t>
        <a:bodyPr/>
        <a:lstStyle/>
        <a:p>
          <a:pPr latinLnBrk="1"/>
          <a:endParaRPr lang="ko-KR" altLang="en-US" sz="2000"/>
        </a:p>
      </dgm:t>
    </dgm:pt>
    <dgm:pt modelId="{DA9750DB-0134-4A49-81FC-40198DD58F42}" type="sibTrans" cxnId="{7DEF6586-ECD6-4A7B-99A8-22573684590C}">
      <dgm:prSet/>
      <dgm:spPr/>
      <dgm:t>
        <a:bodyPr/>
        <a:lstStyle/>
        <a:p>
          <a:pPr latinLnBrk="1"/>
          <a:endParaRPr lang="ko-KR" altLang="en-US" sz="2000"/>
        </a:p>
      </dgm:t>
    </dgm:pt>
    <dgm:pt modelId="{361D1573-79C8-436F-B996-15FC3F1E817F}" type="pres">
      <dgm:prSet presAssocID="{775CA37B-7B57-455B-9A4E-9BF2CBDF84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8AEC10-C784-4123-9099-9A8B2CADD61E}" type="pres">
      <dgm:prSet presAssocID="{D6FCAB6D-D024-4E14-BBA8-7CE5B412B22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8F579A-8A7A-451F-A204-98B789D3649E}" type="pres">
      <dgm:prSet presAssocID="{D6FCAB6D-D024-4E14-BBA8-7CE5B412B22F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CF9C14-F641-4C51-BB5B-84874E0F9A25}" type="pres">
      <dgm:prSet presAssocID="{5CC7A621-8B81-4237-A82F-7C8E59CF7AC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31AE30-85B5-461C-BB9D-F61FD49EE275}" type="pres">
      <dgm:prSet presAssocID="{5CC7A621-8B81-4237-A82F-7C8E59CF7ACA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6FED55-10CD-4CBF-9EAD-B56E5286EA3F}" type="pres">
      <dgm:prSet presAssocID="{711EB520-A574-45B6-9045-4EB689E46FD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020FEA-FD44-4D18-A8D4-4C32D73120D9}" type="pres">
      <dgm:prSet presAssocID="{711EB520-A574-45B6-9045-4EB689E46FDA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24E8F5-BE1B-4007-86C8-B585005C718C}" type="pres">
      <dgm:prSet presAssocID="{8C613D73-6470-4353-96BE-BBF8CE72E10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86110A-04EC-429F-8E3B-A9C7B324C842}" type="pres">
      <dgm:prSet presAssocID="{8C613D73-6470-4353-96BE-BBF8CE72E103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284E44-2CC7-4B96-9FFC-5D79C7F822BF}" type="pres">
      <dgm:prSet presAssocID="{8A382A47-6D3E-4C37-8A06-0F40784982A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F5AB0D-A42A-4C46-9929-13314CC1576A}" type="pres">
      <dgm:prSet presAssocID="{8A382A47-6D3E-4C37-8A06-0F40784982AD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DEF6586-ECD6-4A7B-99A8-22573684590C}" srcId="{8C613D73-6470-4353-96BE-BBF8CE72E103}" destId="{97341EB7-9841-466C-AB7D-A12A00A89754}" srcOrd="3" destOrd="0" parTransId="{58F2A94F-8CE1-4A60-9993-3D488165F661}" sibTransId="{DA9750DB-0134-4A49-81FC-40198DD58F42}"/>
    <dgm:cxn modelId="{40479F6B-DC7E-4C30-9181-AEFE80EDAC57}" srcId="{5CC7A621-8B81-4237-A82F-7C8E59CF7ACA}" destId="{DFEEC244-626C-4609-8CE9-24DA4A855CC1}" srcOrd="0" destOrd="0" parTransId="{E4E58CF7-676C-4390-859A-B4B478FA5AEB}" sibTransId="{D51264B6-7DC0-4380-AAB1-CD706333733F}"/>
    <dgm:cxn modelId="{B802B327-8651-48F9-893F-FAFC42DA5D12}" srcId="{8C613D73-6470-4353-96BE-BBF8CE72E103}" destId="{13E497B2-291A-4EB7-81BE-9431B4740C58}" srcOrd="0" destOrd="0" parTransId="{96BB0B1B-BB09-45F0-A412-D6CE88CAF216}" sibTransId="{5DA1B48E-9FB1-4592-8BFB-037D33B37805}"/>
    <dgm:cxn modelId="{5B2734EF-6FDD-4987-A135-E09E8438BDE5}" srcId="{8C613D73-6470-4353-96BE-BBF8CE72E103}" destId="{E618A75F-2051-4728-A933-92E58441A01B}" srcOrd="1" destOrd="0" parTransId="{BC18A9D9-7106-4FFA-9667-9B743DAC5D7D}" sibTransId="{75F944E8-AE52-4697-A936-D1DABF7579EE}"/>
    <dgm:cxn modelId="{ECAF3017-5ABE-406C-AD8E-58DFDFFB9AE6}" type="presOf" srcId="{914D73BA-5A47-4C25-B42A-8F5820741FEF}" destId="{248F579A-8A7A-451F-A204-98B789D3649E}" srcOrd="0" destOrd="2" presId="urn:microsoft.com/office/officeart/2005/8/layout/vList2"/>
    <dgm:cxn modelId="{4E1B69FD-FAD0-46E2-A39C-B109DB07DB11}" type="presOf" srcId="{0A0E7FD3-217D-42E8-B0D8-6DD5A1C5FC4A}" destId="{ED020FEA-FD44-4D18-A8D4-4C32D73120D9}" srcOrd="0" destOrd="0" presId="urn:microsoft.com/office/officeart/2005/8/layout/vList2"/>
    <dgm:cxn modelId="{44823C80-7658-466A-83AC-E465DF249604}" type="presOf" srcId="{5CC7A621-8B81-4237-A82F-7C8E59CF7ACA}" destId="{41CF9C14-F641-4C51-BB5B-84874E0F9A25}" srcOrd="0" destOrd="0" presId="urn:microsoft.com/office/officeart/2005/8/layout/vList2"/>
    <dgm:cxn modelId="{76BA94B4-B5ED-402D-A2C8-07325A36079F}" type="presOf" srcId="{220B5FC3-E9F9-41EF-9FB5-DF2B0682442B}" destId="{2931AE30-85B5-461C-BB9D-F61FD49EE275}" srcOrd="0" destOrd="1" presId="urn:microsoft.com/office/officeart/2005/8/layout/vList2"/>
    <dgm:cxn modelId="{06B980B6-5D39-4BFE-9D5A-F4F7DEB85259}" srcId="{D6FCAB6D-D024-4E14-BBA8-7CE5B412B22F}" destId="{901AF964-933D-4CEF-AB0F-2C19250A716C}" srcOrd="1" destOrd="0" parTransId="{B9D4DFD9-3D21-4D99-9458-6FFB2B10E11A}" sibTransId="{C60CA18C-7B5C-486C-9102-9A1D480D430D}"/>
    <dgm:cxn modelId="{5D4847AB-6738-4DC3-A0D0-B545D6CC584F}" type="presOf" srcId="{8A382A47-6D3E-4C37-8A06-0F40784982AD}" destId="{A8284E44-2CC7-4B96-9FFC-5D79C7F822BF}" srcOrd="0" destOrd="0" presId="urn:microsoft.com/office/officeart/2005/8/layout/vList2"/>
    <dgm:cxn modelId="{5F45E944-3062-4CA0-8307-0288F2C0B097}" type="presOf" srcId="{775CA37B-7B57-455B-9A4E-9BF2CBDF845D}" destId="{361D1573-79C8-436F-B996-15FC3F1E817F}" srcOrd="0" destOrd="0" presId="urn:microsoft.com/office/officeart/2005/8/layout/vList2"/>
    <dgm:cxn modelId="{71C9EDFE-C45D-46C1-82A8-46206A45500E}" srcId="{711EB520-A574-45B6-9045-4EB689E46FDA}" destId="{0A0E7FD3-217D-42E8-B0D8-6DD5A1C5FC4A}" srcOrd="0" destOrd="0" parTransId="{407DB67D-C62D-40DD-8AED-1A9CD1136834}" sibTransId="{D7095E58-AB31-47A4-98D9-AE7ACD7E4DB0}"/>
    <dgm:cxn modelId="{DDBD40FB-3681-4116-BBCD-EE6CF806F3E4}" srcId="{D6FCAB6D-D024-4E14-BBA8-7CE5B412B22F}" destId="{914D73BA-5A47-4C25-B42A-8F5820741FEF}" srcOrd="2" destOrd="0" parTransId="{B261B423-E3D4-447E-90F8-42C4175E10E4}" sibTransId="{C0368979-C3E5-4859-B311-2F32DF9D55C0}"/>
    <dgm:cxn modelId="{55DEF35B-B41E-4643-8F22-37B50E45FF2A}" type="presOf" srcId="{0A50C918-214F-4DDB-92C7-9E7B9E14EF29}" destId="{ED020FEA-FD44-4D18-A8D4-4C32D73120D9}" srcOrd="0" destOrd="1" presId="urn:microsoft.com/office/officeart/2005/8/layout/vList2"/>
    <dgm:cxn modelId="{99B12D19-6DC3-42D6-A9C2-289114EA19D6}" srcId="{775CA37B-7B57-455B-9A4E-9BF2CBDF845D}" destId="{D6FCAB6D-D024-4E14-BBA8-7CE5B412B22F}" srcOrd="0" destOrd="0" parTransId="{5518246D-2460-4BA4-8B26-8B4825DC31BE}" sibTransId="{6A4A0C3A-387A-423B-8B20-A4529CFB901D}"/>
    <dgm:cxn modelId="{EF6E0E44-368F-48F0-AA87-05DB27D10D08}" srcId="{775CA37B-7B57-455B-9A4E-9BF2CBDF845D}" destId="{8C613D73-6470-4353-96BE-BBF8CE72E103}" srcOrd="3" destOrd="0" parTransId="{EF70F47D-57B3-4EA1-8C87-725BFCBFD641}" sibTransId="{91157287-3F9F-4DCB-9857-50726B9F0FF4}"/>
    <dgm:cxn modelId="{D92A9009-D216-4661-ABF8-175825924F6A}" srcId="{711EB520-A574-45B6-9045-4EB689E46FDA}" destId="{0A50C918-214F-4DDB-92C7-9E7B9E14EF29}" srcOrd="1" destOrd="0" parTransId="{DA1948B9-CB62-49E4-AAE7-056897CE3215}" sibTransId="{B9A59B67-AE80-429F-8A2F-1E979FBF6E65}"/>
    <dgm:cxn modelId="{01251023-2032-4759-9B4A-1757FEBF9398}" type="presOf" srcId="{2A468F85-A7FA-4E10-B48D-09F2FF6E878F}" destId="{78F5AB0D-A42A-4C46-9929-13314CC1576A}" srcOrd="0" destOrd="0" presId="urn:microsoft.com/office/officeart/2005/8/layout/vList2"/>
    <dgm:cxn modelId="{B181847E-0AE7-4FBF-AD79-CBCB06DC8200}" srcId="{775CA37B-7B57-455B-9A4E-9BF2CBDF845D}" destId="{711EB520-A574-45B6-9045-4EB689E46FDA}" srcOrd="2" destOrd="0" parTransId="{DC3C8C3F-75E8-41E7-A172-D97968A12B87}" sibTransId="{FC21FC74-EC37-40AA-AE48-D5A122A5A3E7}"/>
    <dgm:cxn modelId="{F981DBE8-8665-40CD-A731-61887AE0A05F}" srcId="{775CA37B-7B57-455B-9A4E-9BF2CBDF845D}" destId="{8A382A47-6D3E-4C37-8A06-0F40784982AD}" srcOrd="4" destOrd="0" parTransId="{388D8718-12FF-4F70-B16F-5CFE3A38D2DC}" sibTransId="{4DCECEFE-EB99-4D48-81BD-8FE766EC710F}"/>
    <dgm:cxn modelId="{D4EC29E1-DDF7-444C-93C6-B9803711D27A}" srcId="{8A382A47-6D3E-4C37-8A06-0F40784982AD}" destId="{2A468F85-A7FA-4E10-B48D-09F2FF6E878F}" srcOrd="0" destOrd="0" parTransId="{43DC7CFC-22A9-44F0-8EC1-F32ACFCC24E7}" sibTransId="{CBB4779F-E960-46EE-A010-DA6C657092D5}"/>
    <dgm:cxn modelId="{DB306C20-79C6-4EC4-BB09-AF8C2CA0EAF1}" srcId="{5CC7A621-8B81-4237-A82F-7C8E59CF7ACA}" destId="{9E534CB0-C2F9-4ED2-BA1A-08159F8D0E12}" srcOrd="2" destOrd="0" parTransId="{1A74B891-CC16-478D-B087-81FE51107A9C}" sibTransId="{93415EC1-C437-493F-BD21-0E6A2CA9107A}"/>
    <dgm:cxn modelId="{A6E753A9-8CAB-46A2-88D5-8CB36F55CF9B}" srcId="{5CC7A621-8B81-4237-A82F-7C8E59CF7ACA}" destId="{220B5FC3-E9F9-41EF-9FB5-DF2B0682442B}" srcOrd="1" destOrd="0" parTransId="{5962AD67-5DB4-4118-A6B7-2795CB5692AB}" sibTransId="{577CE02F-A3D1-4169-A5CE-111B1E260854}"/>
    <dgm:cxn modelId="{C8D93E2D-3610-46C8-93A0-A6C322DB0BA5}" type="presOf" srcId="{9E534CB0-C2F9-4ED2-BA1A-08159F8D0E12}" destId="{2931AE30-85B5-461C-BB9D-F61FD49EE275}" srcOrd="0" destOrd="2" presId="urn:microsoft.com/office/officeart/2005/8/layout/vList2"/>
    <dgm:cxn modelId="{4C8E6ED0-A283-412C-8D5D-864DFA6D25EF}" type="presOf" srcId="{711EB520-A574-45B6-9045-4EB689E46FDA}" destId="{746FED55-10CD-4CBF-9EAD-B56E5286EA3F}" srcOrd="0" destOrd="0" presId="urn:microsoft.com/office/officeart/2005/8/layout/vList2"/>
    <dgm:cxn modelId="{AE06FFFF-E319-45B2-87D8-9096CBD98ED8}" type="presOf" srcId="{8C613D73-6470-4353-96BE-BBF8CE72E103}" destId="{2C24E8F5-BE1B-4007-86C8-B585005C718C}" srcOrd="0" destOrd="0" presId="urn:microsoft.com/office/officeart/2005/8/layout/vList2"/>
    <dgm:cxn modelId="{BB415587-A6E6-4DA6-8841-205C7951158B}" type="presOf" srcId="{9F9E024A-463C-4138-B392-492AD4072D04}" destId="{248F579A-8A7A-451F-A204-98B789D3649E}" srcOrd="0" destOrd="0" presId="urn:microsoft.com/office/officeart/2005/8/layout/vList2"/>
    <dgm:cxn modelId="{7EFE2D29-5FF5-407C-BD4D-4B5DF608B1D8}" type="presOf" srcId="{13E497B2-291A-4EB7-81BE-9431B4740C58}" destId="{9486110A-04EC-429F-8E3B-A9C7B324C842}" srcOrd="0" destOrd="0" presId="urn:microsoft.com/office/officeart/2005/8/layout/vList2"/>
    <dgm:cxn modelId="{6135CA19-836E-4D2C-A03A-F9DF95665F68}" type="presOf" srcId="{39DD9615-D65E-4C84-9B31-A2249485426E}" destId="{9486110A-04EC-429F-8E3B-A9C7B324C842}" srcOrd="0" destOrd="2" presId="urn:microsoft.com/office/officeart/2005/8/layout/vList2"/>
    <dgm:cxn modelId="{6938CEB2-0D95-4A5A-AF38-5ACFBE92A042}" type="presOf" srcId="{901AF964-933D-4CEF-AB0F-2C19250A716C}" destId="{248F579A-8A7A-451F-A204-98B789D3649E}" srcOrd="0" destOrd="1" presId="urn:microsoft.com/office/officeart/2005/8/layout/vList2"/>
    <dgm:cxn modelId="{BA4CA339-75F7-4A76-882B-4E8A38024D54}" srcId="{711EB520-A574-45B6-9045-4EB689E46FDA}" destId="{1C768300-D544-4EBA-BECD-EB478CD5423E}" srcOrd="2" destOrd="0" parTransId="{8962A34E-F261-4299-9B64-6BF6FBA987FC}" sibTransId="{DF7CBD88-2429-4F69-A354-DC9AA6716F81}"/>
    <dgm:cxn modelId="{802DEFE3-DF71-42F0-824E-5B54768B54E0}" type="presOf" srcId="{1C768300-D544-4EBA-BECD-EB478CD5423E}" destId="{ED020FEA-FD44-4D18-A8D4-4C32D73120D9}" srcOrd="0" destOrd="2" presId="urn:microsoft.com/office/officeart/2005/8/layout/vList2"/>
    <dgm:cxn modelId="{BEE99576-E427-4704-92D9-205489309C81}" srcId="{8C613D73-6470-4353-96BE-BBF8CE72E103}" destId="{39DD9615-D65E-4C84-9B31-A2249485426E}" srcOrd="2" destOrd="0" parTransId="{024D276B-8FB5-42F0-893B-EEC391ADF31E}" sibTransId="{C52914ED-28DE-4D81-B324-4F535B23F52D}"/>
    <dgm:cxn modelId="{F3D91042-213C-4DD3-BDEE-E22B31D6A74F}" srcId="{D6FCAB6D-D024-4E14-BBA8-7CE5B412B22F}" destId="{9F9E024A-463C-4138-B392-492AD4072D04}" srcOrd="0" destOrd="0" parTransId="{20E6FFF3-2B6F-404C-9FE7-A48A8171BDC3}" sibTransId="{D654D9E2-9F45-4C3B-98BC-7D4CD8264083}"/>
    <dgm:cxn modelId="{03D12D71-06AD-4B84-A917-E0DE7972E73B}" type="presOf" srcId="{E618A75F-2051-4728-A933-92E58441A01B}" destId="{9486110A-04EC-429F-8E3B-A9C7B324C842}" srcOrd="0" destOrd="1" presId="urn:microsoft.com/office/officeart/2005/8/layout/vList2"/>
    <dgm:cxn modelId="{1514A573-B32D-4AD4-80B2-8C6BD94F5F54}" type="presOf" srcId="{97341EB7-9841-466C-AB7D-A12A00A89754}" destId="{9486110A-04EC-429F-8E3B-A9C7B324C842}" srcOrd="0" destOrd="3" presId="urn:microsoft.com/office/officeart/2005/8/layout/vList2"/>
    <dgm:cxn modelId="{FDA4677A-3420-4950-80FE-92C7CE0C10CB}" type="presOf" srcId="{D6FCAB6D-D024-4E14-BBA8-7CE5B412B22F}" destId="{208AEC10-C784-4123-9099-9A8B2CADD61E}" srcOrd="0" destOrd="0" presId="urn:microsoft.com/office/officeart/2005/8/layout/vList2"/>
    <dgm:cxn modelId="{6004B2D0-30B6-444E-A766-59C41E944111}" srcId="{775CA37B-7B57-455B-9A4E-9BF2CBDF845D}" destId="{5CC7A621-8B81-4237-A82F-7C8E59CF7ACA}" srcOrd="1" destOrd="0" parTransId="{0D165B6C-98F8-45A3-B15E-1E7619AF2AEE}" sibTransId="{ADAF42BD-531D-48FA-ADA7-A88CFACB809C}"/>
    <dgm:cxn modelId="{91C53040-A6A1-4765-BABA-5DBBADFC8D1C}" type="presOf" srcId="{DFEEC244-626C-4609-8CE9-24DA4A855CC1}" destId="{2931AE30-85B5-461C-BB9D-F61FD49EE275}" srcOrd="0" destOrd="0" presId="urn:microsoft.com/office/officeart/2005/8/layout/vList2"/>
    <dgm:cxn modelId="{01F31A8F-6BC5-4AD3-AE47-D95441585FB2}" type="presParOf" srcId="{361D1573-79C8-436F-B996-15FC3F1E817F}" destId="{208AEC10-C784-4123-9099-9A8B2CADD61E}" srcOrd="0" destOrd="0" presId="urn:microsoft.com/office/officeart/2005/8/layout/vList2"/>
    <dgm:cxn modelId="{B702236D-0FD0-41FC-9D9F-C7E96EF605CB}" type="presParOf" srcId="{361D1573-79C8-436F-B996-15FC3F1E817F}" destId="{248F579A-8A7A-451F-A204-98B789D3649E}" srcOrd="1" destOrd="0" presId="urn:microsoft.com/office/officeart/2005/8/layout/vList2"/>
    <dgm:cxn modelId="{696784C4-90BE-4B2E-8858-8B14668CA2C6}" type="presParOf" srcId="{361D1573-79C8-436F-B996-15FC3F1E817F}" destId="{41CF9C14-F641-4C51-BB5B-84874E0F9A25}" srcOrd="2" destOrd="0" presId="urn:microsoft.com/office/officeart/2005/8/layout/vList2"/>
    <dgm:cxn modelId="{04F2FFB9-3F1F-4B47-AA70-19F3ED6C36C2}" type="presParOf" srcId="{361D1573-79C8-436F-B996-15FC3F1E817F}" destId="{2931AE30-85B5-461C-BB9D-F61FD49EE275}" srcOrd="3" destOrd="0" presId="urn:microsoft.com/office/officeart/2005/8/layout/vList2"/>
    <dgm:cxn modelId="{1D8A2DB4-F431-42F2-9E4F-2F1CB07C80A2}" type="presParOf" srcId="{361D1573-79C8-436F-B996-15FC3F1E817F}" destId="{746FED55-10CD-4CBF-9EAD-B56E5286EA3F}" srcOrd="4" destOrd="0" presId="urn:microsoft.com/office/officeart/2005/8/layout/vList2"/>
    <dgm:cxn modelId="{B01C0D6E-5B1E-4A56-ADD7-9B772EC86090}" type="presParOf" srcId="{361D1573-79C8-436F-B996-15FC3F1E817F}" destId="{ED020FEA-FD44-4D18-A8D4-4C32D73120D9}" srcOrd="5" destOrd="0" presId="urn:microsoft.com/office/officeart/2005/8/layout/vList2"/>
    <dgm:cxn modelId="{DBBF83E2-666F-45E1-98F4-2C5180DE61CE}" type="presParOf" srcId="{361D1573-79C8-436F-B996-15FC3F1E817F}" destId="{2C24E8F5-BE1B-4007-86C8-B585005C718C}" srcOrd="6" destOrd="0" presId="urn:microsoft.com/office/officeart/2005/8/layout/vList2"/>
    <dgm:cxn modelId="{7BC88FF0-A117-41D3-AB04-9936AD0BE2D2}" type="presParOf" srcId="{361D1573-79C8-436F-B996-15FC3F1E817F}" destId="{9486110A-04EC-429F-8E3B-A9C7B324C842}" srcOrd="7" destOrd="0" presId="urn:microsoft.com/office/officeart/2005/8/layout/vList2"/>
    <dgm:cxn modelId="{11E3ADDF-E679-4C3D-9FD5-F1A9926056FE}" type="presParOf" srcId="{361D1573-79C8-436F-B996-15FC3F1E817F}" destId="{A8284E44-2CC7-4B96-9FFC-5D79C7F822BF}" srcOrd="8" destOrd="0" presId="urn:microsoft.com/office/officeart/2005/8/layout/vList2"/>
    <dgm:cxn modelId="{ECD0DA83-95F6-4D31-A9C6-5EE4E9D3CD28}" type="presParOf" srcId="{361D1573-79C8-436F-B996-15FC3F1E817F}" destId="{78F5AB0D-A42A-4C46-9929-13314CC1576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0A19AD-44E9-4BE7-BB3F-BE218D0A95A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D921681-2B1D-4E43-9E99-6244D4414EB2}">
      <dgm:prSet phldrT="[텍스트]" custT="1"/>
      <dgm:spPr>
        <a:xfrm>
          <a:off x="1487675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Video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99F10FC7-02AC-4AD7-BD04-C9D75F566B88}" type="parTrans" cxnId="{54E02752-E733-4777-A9DE-EFC7F545C540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E158AD2-814E-4928-859A-F0E0BD49078A}" type="sibTrans" cxnId="{54E02752-E733-4777-A9DE-EFC7F545C540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47948"/>
            <a:gd name="adj4" fmla="val 20586351"/>
            <a:gd name="adj5" fmla="val 8058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982136D-BB11-41F6-8877-CBB534712C52}">
      <dgm:prSet phldrT="[텍스트]" custT="1"/>
      <dgm:spPr>
        <a:xfrm>
          <a:off x="1487675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Diagnosis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C0DC764B-E499-4A3A-A7AB-02CBA5811879}" type="parTrans" cxnId="{B98CF9B1-2632-4126-929C-EFB921EF826B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C6EED54E-C666-4ED7-9875-D12909522C93}" type="sibTrans" cxnId="{B98CF9B1-2632-4126-929C-EFB921EF826B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947948"/>
            <a:gd name="adj4" fmla="val 4386351"/>
            <a:gd name="adj5" fmla="val 8058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641CEE02-8244-46EE-82A0-E5D03848B350}">
      <dgm:prSet phldrT="[텍스트]" custT="1"/>
      <dgm:spPr>
        <a:xfrm>
          <a:off x="380383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Navigation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02FAD99F-4EA8-4E5E-8643-3B58825E21D8}" type="parTrans" cxnId="{63C5A2E1-E26C-4CDE-B262-B5762F10435C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F0FA769-BFE7-45B2-BFF6-32DDF8477BED}" type="sibTrans" cxnId="{63C5A2E1-E26C-4CDE-B262-B5762F10435C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1347948"/>
            <a:gd name="adj4" fmla="val 9786351"/>
            <a:gd name="adj5" fmla="val 8058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A89C442B-1CB5-4D4D-AE47-A916BF19AA65}">
      <dgm:prSet phldrT="[텍스트]" custT="1"/>
      <dgm:spPr>
        <a:xfrm>
          <a:off x="380383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Audio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87C4C618-C30B-4282-AEFA-E2EE97593C03}" type="parTrans" cxnId="{3DC79F8F-D0D4-4BFA-A644-0ABFCAC3B4C5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F6C067EC-D9C9-4028-A782-9B0F32DE9894}" type="sibTrans" cxnId="{3DC79F8F-D0D4-4BFA-A644-0ABFCAC3B4C5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6747948"/>
            <a:gd name="adj4" fmla="val 15186351"/>
            <a:gd name="adj5" fmla="val 8058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ED632EB9-AB96-40A2-994F-29DCD8E0C000}" type="pres">
      <dgm:prSet presAssocID="{A30A19AD-44E9-4BE7-BB3F-BE218D0A95A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B65A7-93A2-4635-A53E-25CFBEAA26CD}" type="pres">
      <dgm:prSet presAssocID="{AD921681-2B1D-4E43-9E99-6244D4414EB2}" presName="dummy" presStyleCnt="0"/>
      <dgm:spPr/>
    </dgm:pt>
    <dgm:pt modelId="{C85ACBC1-0F51-4B58-A384-EDE3DFC69BD2}" type="pres">
      <dgm:prSet presAssocID="{AD921681-2B1D-4E43-9E99-6244D4414EB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A196B6-199E-4D1C-A6EC-E732013AEFBF}" type="pres">
      <dgm:prSet presAssocID="{0E158AD2-814E-4928-859A-F0E0BD49078A}" presName="sibTrans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2C5933-EC5F-41B8-9239-0B3F39C63D1C}" type="pres">
      <dgm:prSet presAssocID="{0982136D-BB11-41F6-8877-CBB534712C52}" presName="dummy" presStyleCnt="0"/>
      <dgm:spPr/>
    </dgm:pt>
    <dgm:pt modelId="{69000FEE-479C-4D8E-BAAE-4C37651C1AD7}" type="pres">
      <dgm:prSet presAssocID="{0982136D-BB11-41F6-8877-CBB534712C52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A84E37-5D89-4838-9251-98158443CD04}" type="pres">
      <dgm:prSet presAssocID="{C6EED54E-C666-4ED7-9875-D12909522C93}" presName="sibTrans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E594829-71FD-43C2-A8D5-2B046147596E}" type="pres">
      <dgm:prSet presAssocID="{641CEE02-8244-46EE-82A0-E5D03848B350}" presName="dummy" presStyleCnt="0"/>
      <dgm:spPr/>
    </dgm:pt>
    <dgm:pt modelId="{9DC5365D-FE00-4C2A-ADDB-52A82C7D0661}" type="pres">
      <dgm:prSet presAssocID="{641CEE02-8244-46EE-82A0-E5D03848B350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EE5418-F704-4E2B-8887-5ABB25B4FD32}" type="pres">
      <dgm:prSet presAssocID="{0F0FA769-BFE7-45B2-BFF6-32DDF8477BED}" presName="sibTrans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A794428-B0EF-4731-975B-1932164AD106}" type="pres">
      <dgm:prSet presAssocID="{A89C442B-1CB5-4D4D-AE47-A916BF19AA65}" presName="dummy" presStyleCnt="0"/>
      <dgm:spPr/>
    </dgm:pt>
    <dgm:pt modelId="{6F0D56B9-CCD9-4CE9-91C0-49E106B3FE45}" type="pres">
      <dgm:prSet presAssocID="{A89C442B-1CB5-4D4D-AE47-A916BF19AA65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ADD8BA-90AF-4D02-BDDC-A6B3580AA7D8}" type="pres">
      <dgm:prSet presAssocID="{F6C067EC-D9C9-4028-A782-9B0F32DE9894}" presName="sibTrans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0EF2A8A0-DE9D-4A74-A470-07650E641DBB}" type="presOf" srcId="{0982136D-BB11-41F6-8877-CBB534712C52}" destId="{69000FEE-479C-4D8E-BAAE-4C37651C1AD7}" srcOrd="0" destOrd="0" presId="urn:microsoft.com/office/officeart/2005/8/layout/cycle1"/>
    <dgm:cxn modelId="{B98CF9B1-2632-4126-929C-EFB921EF826B}" srcId="{A30A19AD-44E9-4BE7-BB3F-BE218D0A95AD}" destId="{0982136D-BB11-41F6-8877-CBB534712C52}" srcOrd="1" destOrd="0" parTransId="{C0DC764B-E499-4A3A-A7AB-02CBA5811879}" sibTransId="{C6EED54E-C666-4ED7-9875-D12909522C93}"/>
    <dgm:cxn modelId="{BA0573CD-1FBB-4AE1-93BD-93A8B368EF66}" type="presOf" srcId="{F6C067EC-D9C9-4028-A782-9B0F32DE9894}" destId="{CDADD8BA-90AF-4D02-BDDC-A6B3580AA7D8}" srcOrd="0" destOrd="0" presId="urn:microsoft.com/office/officeart/2005/8/layout/cycle1"/>
    <dgm:cxn modelId="{63C5A2E1-E26C-4CDE-B262-B5762F10435C}" srcId="{A30A19AD-44E9-4BE7-BB3F-BE218D0A95AD}" destId="{641CEE02-8244-46EE-82A0-E5D03848B350}" srcOrd="2" destOrd="0" parTransId="{02FAD99F-4EA8-4E5E-8643-3B58825E21D8}" sibTransId="{0F0FA769-BFE7-45B2-BFF6-32DDF8477BED}"/>
    <dgm:cxn modelId="{E0F31329-3FE7-4E48-8BEC-ED071447FD07}" type="presOf" srcId="{A30A19AD-44E9-4BE7-BB3F-BE218D0A95AD}" destId="{ED632EB9-AB96-40A2-994F-29DCD8E0C000}" srcOrd="0" destOrd="0" presId="urn:microsoft.com/office/officeart/2005/8/layout/cycle1"/>
    <dgm:cxn modelId="{3DC79F8F-D0D4-4BFA-A644-0ABFCAC3B4C5}" srcId="{A30A19AD-44E9-4BE7-BB3F-BE218D0A95AD}" destId="{A89C442B-1CB5-4D4D-AE47-A916BF19AA65}" srcOrd="3" destOrd="0" parTransId="{87C4C618-C30B-4282-AEFA-E2EE97593C03}" sibTransId="{F6C067EC-D9C9-4028-A782-9B0F32DE9894}"/>
    <dgm:cxn modelId="{5F49D200-29FE-4C0F-8D66-90D74A169B56}" type="presOf" srcId="{0E158AD2-814E-4928-859A-F0E0BD49078A}" destId="{0EA196B6-199E-4D1C-A6EC-E732013AEFBF}" srcOrd="0" destOrd="0" presId="urn:microsoft.com/office/officeart/2005/8/layout/cycle1"/>
    <dgm:cxn modelId="{1DAC23F4-D1A9-4A08-B38C-2FF67FDE964B}" type="presOf" srcId="{A89C442B-1CB5-4D4D-AE47-A916BF19AA65}" destId="{6F0D56B9-CCD9-4CE9-91C0-49E106B3FE45}" srcOrd="0" destOrd="0" presId="urn:microsoft.com/office/officeart/2005/8/layout/cycle1"/>
    <dgm:cxn modelId="{54328F41-FCFB-4D52-991E-32DDDEAA0D2C}" type="presOf" srcId="{641CEE02-8244-46EE-82A0-E5D03848B350}" destId="{9DC5365D-FE00-4C2A-ADDB-52A82C7D0661}" srcOrd="0" destOrd="0" presId="urn:microsoft.com/office/officeart/2005/8/layout/cycle1"/>
    <dgm:cxn modelId="{61B8AE04-EFD3-4818-9829-76489717CD74}" type="presOf" srcId="{0F0FA769-BFE7-45B2-BFF6-32DDF8477BED}" destId="{DCEE5418-F704-4E2B-8887-5ABB25B4FD32}" srcOrd="0" destOrd="0" presId="urn:microsoft.com/office/officeart/2005/8/layout/cycle1"/>
    <dgm:cxn modelId="{252CBC98-9DBC-4FE2-AC45-F911C6A6765A}" type="presOf" srcId="{AD921681-2B1D-4E43-9E99-6244D4414EB2}" destId="{C85ACBC1-0F51-4B58-A384-EDE3DFC69BD2}" srcOrd="0" destOrd="0" presId="urn:microsoft.com/office/officeart/2005/8/layout/cycle1"/>
    <dgm:cxn modelId="{33F029C9-B027-4E83-863E-5ECBD5A771BF}" type="presOf" srcId="{C6EED54E-C666-4ED7-9875-D12909522C93}" destId="{3BA84E37-5D89-4838-9251-98158443CD04}" srcOrd="0" destOrd="0" presId="urn:microsoft.com/office/officeart/2005/8/layout/cycle1"/>
    <dgm:cxn modelId="{54E02752-E733-4777-A9DE-EFC7F545C540}" srcId="{A30A19AD-44E9-4BE7-BB3F-BE218D0A95AD}" destId="{AD921681-2B1D-4E43-9E99-6244D4414EB2}" srcOrd="0" destOrd="0" parTransId="{99F10FC7-02AC-4AD7-BD04-C9D75F566B88}" sibTransId="{0E158AD2-814E-4928-859A-F0E0BD49078A}"/>
    <dgm:cxn modelId="{128F0B06-2542-4F6D-A438-61D557429741}" type="presParOf" srcId="{ED632EB9-AB96-40A2-994F-29DCD8E0C000}" destId="{941B65A7-93A2-4635-A53E-25CFBEAA26CD}" srcOrd="0" destOrd="0" presId="urn:microsoft.com/office/officeart/2005/8/layout/cycle1"/>
    <dgm:cxn modelId="{B3AB4FF0-2247-496E-95EA-2AB4348472B9}" type="presParOf" srcId="{ED632EB9-AB96-40A2-994F-29DCD8E0C000}" destId="{C85ACBC1-0F51-4B58-A384-EDE3DFC69BD2}" srcOrd="1" destOrd="0" presId="urn:microsoft.com/office/officeart/2005/8/layout/cycle1"/>
    <dgm:cxn modelId="{E2488E07-C57F-4D93-B78E-648D246D0F68}" type="presParOf" srcId="{ED632EB9-AB96-40A2-994F-29DCD8E0C000}" destId="{0EA196B6-199E-4D1C-A6EC-E732013AEFBF}" srcOrd="2" destOrd="0" presId="urn:microsoft.com/office/officeart/2005/8/layout/cycle1"/>
    <dgm:cxn modelId="{22788D4C-9716-4460-BE1F-DBCF16CD720A}" type="presParOf" srcId="{ED632EB9-AB96-40A2-994F-29DCD8E0C000}" destId="{F12C5933-EC5F-41B8-9239-0B3F39C63D1C}" srcOrd="3" destOrd="0" presId="urn:microsoft.com/office/officeart/2005/8/layout/cycle1"/>
    <dgm:cxn modelId="{07F89887-2695-4258-833A-2665C3397B7E}" type="presParOf" srcId="{ED632EB9-AB96-40A2-994F-29DCD8E0C000}" destId="{69000FEE-479C-4D8E-BAAE-4C37651C1AD7}" srcOrd="4" destOrd="0" presId="urn:microsoft.com/office/officeart/2005/8/layout/cycle1"/>
    <dgm:cxn modelId="{A6794695-0FA3-43BD-8A22-1D64A2D9C4F5}" type="presParOf" srcId="{ED632EB9-AB96-40A2-994F-29DCD8E0C000}" destId="{3BA84E37-5D89-4838-9251-98158443CD04}" srcOrd="5" destOrd="0" presId="urn:microsoft.com/office/officeart/2005/8/layout/cycle1"/>
    <dgm:cxn modelId="{815EE117-05A0-4D4C-B15C-B01CAD4676BC}" type="presParOf" srcId="{ED632EB9-AB96-40A2-994F-29DCD8E0C000}" destId="{CE594829-71FD-43C2-A8D5-2B046147596E}" srcOrd="6" destOrd="0" presId="urn:microsoft.com/office/officeart/2005/8/layout/cycle1"/>
    <dgm:cxn modelId="{53F8BE8F-04CC-404F-B13D-ACF45CA34DB4}" type="presParOf" srcId="{ED632EB9-AB96-40A2-994F-29DCD8E0C000}" destId="{9DC5365D-FE00-4C2A-ADDB-52A82C7D0661}" srcOrd="7" destOrd="0" presId="urn:microsoft.com/office/officeart/2005/8/layout/cycle1"/>
    <dgm:cxn modelId="{814AD0CA-2CDE-4149-BCC6-7BCCF55880AF}" type="presParOf" srcId="{ED632EB9-AB96-40A2-994F-29DCD8E0C000}" destId="{DCEE5418-F704-4E2B-8887-5ABB25B4FD32}" srcOrd="8" destOrd="0" presId="urn:microsoft.com/office/officeart/2005/8/layout/cycle1"/>
    <dgm:cxn modelId="{63795FEC-6BB4-4320-AABC-2A56EFE5349C}" type="presParOf" srcId="{ED632EB9-AB96-40A2-994F-29DCD8E0C000}" destId="{8A794428-B0EF-4731-975B-1932164AD106}" srcOrd="9" destOrd="0" presId="urn:microsoft.com/office/officeart/2005/8/layout/cycle1"/>
    <dgm:cxn modelId="{96E800C2-D157-4C25-B351-CFC6E448292B}" type="presParOf" srcId="{ED632EB9-AB96-40A2-994F-29DCD8E0C000}" destId="{6F0D56B9-CCD9-4CE9-91C0-49E106B3FE45}" srcOrd="10" destOrd="0" presId="urn:microsoft.com/office/officeart/2005/8/layout/cycle1"/>
    <dgm:cxn modelId="{CABDD5B3-87FE-473E-AE1D-7B8DC0E2CBEC}" type="presParOf" srcId="{ED632EB9-AB96-40A2-994F-29DCD8E0C000}" destId="{CDADD8BA-90AF-4D02-BDDC-A6B3580AA7D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0A19AD-44E9-4BE7-BB3F-BE218D0A95AD}" type="doc">
      <dgm:prSet loTypeId="urn:microsoft.com/office/officeart/2005/8/layout/cycle1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D921681-2B1D-4E43-9E99-6244D4414EB2}">
      <dgm:prSet phldrT="[텍스트]" custT="1"/>
      <dgm:spPr>
        <a:xfrm>
          <a:off x="1487675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Video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99F10FC7-02AC-4AD7-BD04-C9D75F566B88}" type="parTrans" cxnId="{54E02752-E733-4777-A9DE-EFC7F545C540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E158AD2-814E-4928-859A-F0E0BD49078A}" type="sibTrans" cxnId="{54E02752-E733-4777-A9DE-EFC7F545C540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47948"/>
            <a:gd name="adj4" fmla="val 20586351"/>
            <a:gd name="adj5" fmla="val 8058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982136D-BB11-41F6-8877-CBB534712C52}">
      <dgm:prSet phldrT="[텍스트]" custT="1"/>
      <dgm:spPr>
        <a:xfrm>
          <a:off x="1487675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Diagnosis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C0DC764B-E499-4A3A-A7AB-02CBA5811879}" type="parTrans" cxnId="{B98CF9B1-2632-4126-929C-EFB921EF826B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C6EED54E-C666-4ED7-9875-D12909522C93}" type="sibTrans" cxnId="{B98CF9B1-2632-4126-929C-EFB921EF826B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947948"/>
            <a:gd name="adj4" fmla="val 4386351"/>
            <a:gd name="adj5" fmla="val 8058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641CEE02-8244-46EE-82A0-E5D03848B350}">
      <dgm:prSet phldrT="[텍스트]" custT="1"/>
      <dgm:spPr>
        <a:xfrm>
          <a:off x="380383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Navigation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02FAD99F-4EA8-4E5E-8643-3B58825E21D8}" type="parTrans" cxnId="{63C5A2E1-E26C-4CDE-B262-B5762F10435C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F0FA769-BFE7-45B2-BFF6-32DDF8477BED}" type="sibTrans" cxnId="{63C5A2E1-E26C-4CDE-B262-B5762F10435C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1347948"/>
            <a:gd name="adj4" fmla="val 9786351"/>
            <a:gd name="adj5" fmla="val 8058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A89C442B-1CB5-4D4D-AE47-A916BF19AA65}">
      <dgm:prSet phldrT="[텍스트]" custT="1"/>
      <dgm:spPr>
        <a:xfrm>
          <a:off x="380383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Audio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87C4C618-C30B-4282-AEFA-E2EE97593C03}" type="parTrans" cxnId="{3DC79F8F-D0D4-4BFA-A644-0ABFCAC3B4C5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F6C067EC-D9C9-4028-A782-9B0F32DE9894}" type="sibTrans" cxnId="{3DC79F8F-D0D4-4BFA-A644-0ABFCAC3B4C5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6747948"/>
            <a:gd name="adj4" fmla="val 15186351"/>
            <a:gd name="adj5" fmla="val 8058"/>
          </a:avLst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ED632EB9-AB96-40A2-994F-29DCD8E0C000}" type="pres">
      <dgm:prSet presAssocID="{A30A19AD-44E9-4BE7-BB3F-BE218D0A95A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B65A7-93A2-4635-A53E-25CFBEAA26CD}" type="pres">
      <dgm:prSet presAssocID="{AD921681-2B1D-4E43-9E99-6244D4414EB2}" presName="dummy" presStyleCnt="0"/>
      <dgm:spPr/>
    </dgm:pt>
    <dgm:pt modelId="{C85ACBC1-0F51-4B58-A384-EDE3DFC69BD2}" type="pres">
      <dgm:prSet presAssocID="{AD921681-2B1D-4E43-9E99-6244D4414EB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A196B6-199E-4D1C-A6EC-E732013AEFBF}" type="pres">
      <dgm:prSet presAssocID="{0E158AD2-814E-4928-859A-F0E0BD49078A}" presName="sibTrans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2C5933-EC5F-41B8-9239-0B3F39C63D1C}" type="pres">
      <dgm:prSet presAssocID="{0982136D-BB11-41F6-8877-CBB534712C52}" presName="dummy" presStyleCnt="0"/>
      <dgm:spPr/>
    </dgm:pt>
    <dgm:pt modelId="{69000FEE-479C-4D8E-BAAE-4C37651C1AD7}" type="pres">
      <dgm:prSet presAssocID="{0982136D-BB11-41F6-8877-CBB534712C52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A84E37-5D89-4838-9251-98158443CD04}" type="pres">
      <dgm:prSet presAssocID="{C6EED54E-C666-4ED7-9875-D12909522C93}" presName="sibTrans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E594829-71FD-43C2-A8D5-2B046147596E}" type="pres">
      <dgm:prSet presAssocID="{641CEE02-8244-46EE-82A0-E5D03848B350}" presName="dummy" presStyleCnt="0"/>
      <dgm:spPr/>
    </dgm:pt>
    <dgm:pt modelId="{9DC5365D-FE00-4C2A-ADDB-52A82C7D0661}" type="pres">
      <dgm:prSet presAssocID="{641CEE02-8244-46EE-82A0-E5D03848B350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EE5418-F704-4E2B-8887-5ABB25B4FD32}" type="pres">
      <dgm:prSet presAssocID="{0F0FA769-BFE7-45B2-BFF6-32DDF8477BED}" presName="sibTrans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A794428-B0EF-4731-975B-1932164AD106}" type="pres">
      <dgm:prSet presAssocID="{A89C442B-1CB5-4D4D-AE47-A916BF19AA65}" presName="dummy" presStyleCnt="0"/>
      <dgm:spPr/>
    </dgm:pt>
    <dgm:pt modelId="{6F0D56B9-CCD9-4CE9-91C0-49E106B3FE45}" type="pres">
      <dgm:prSet presAssocID="{A89C442B-1CB5-4D4D-AE47-A916BF19AA65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ADD8BA-90AF-4D02-BDDC-A6B3580AA7D8}" type="pres">
      <dgm:prSet presAssocID="{F6C067EC-D9C9-4028-A782-9B0F32DE9894}" presName="sibTrans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B98CF9B1-2632-4126-929C-EFB921EF826B}" srcId="{A30A19AD-44E9-4BE7-BB3F-BE218D0A95AD}" destId="{0982136D-BB11-41F6-8877-CBB534712C52}" srcOrd="1" destOrd="0" parTransId="{C0DC764B-E499-4A3A-A7AB-02CBA5811879}" sibTransId="{C6EED54E-C666-4ED7-9875-D12909522C93}"/>
    <dgm:cxn modelId="{63C5A2E1-E26C-4CDE-B262-B5762F10435C}" srcId="{A30A19AD-44E9-4BE7-BB3F-BE218D0A95AD}" destId="{641CEE02-8244-46EE-82A0-E5D03848B350}" srcOrd="2" destOrd="0" parTransId="{02FAD99F-4EA8-4E5E-8643-3B58825E21D8}" sibTransId="{0F0FA769-BFE7-45B2-BFF6-32DDF8477BED}"/>
    <dgm:cxn modelId="{DD40ABD9-B1F9-475A-A010-FCE4001EFC76}" type="presOf" srcId="{0F0FA769-BFE7-45B2-BFF6-32DDF8477BED}" destId="{DCEE5418-F704-4E2B-8887-5ABB25B4FD32}" srcOrd="0" destOrd="0" presId="urn:microsoft.com/office/officeart/2005/8/layout/cycle1"/>
    <dgm:cxn modelId="{06310D96-99D3-4DC4-AF84-E8957DA8156E}" type="presOf" srcId="{C6EED54E-C666-4ED7-9875-D12909522C93}" destId="{3BA84E37-5D89-4838-9251-98158443CD04}" srcOrd="0" destOrd="0" presId="urn:microsoft.com/office/officeart/2005/8/layout/cycle1"/>
    <dgm:cxn modelId="{3DC79F8F-D0D4-4BFA-A644-0ABFCAC3B4C5}" srcId="{A30A19AD-44E9-4BE7-BB3F-BE218D0A95AD}" destId="{A89C442B-1CB5-4D4D-AE47-A916BF19AA65}" srcOrd="3" destOrd="0" parTransId="{87C4C618-C30B-4282-AEFA-E2EE97593C03}" sibTransId="{F6C067EC-D9C9-4028-A782-9B0F32DE9894}"/>
    <dgm:cxn modelId="{29B3B895-21F6-4D1A-890B-BAB08E8D861C}" type="presOf" srcId="{641CEE02-8244-46EE-82A0-E5D03848B350}" destId="{9DC5365D-FE00-4C2A-ADDB-52A82C7D0661}" srcOrd="0" destOrd="0" presId="urn:microsoft.com/office/officeart/2005/8/layout/cycle1"/>
    <dgm:cxn modelId="{4C201DE9-BF2F-411A-A288-5F06BC9872BC}" type="presOf" srcId="{A89C442B-1CB5-4D4D-AE47-A916BF19AA65}" destId="{6F0D56B9-CCD9-4CE9-91C0-49E106B3FE45}" srcOrd="0" destOrd="0" presId="urn:microsoft.com/office/officeart/2005/8/layout/cycle1"/>
    <dgm:cxn modelId="{79706FEF-E5AA-4186-BE76-4F20AB181FF2}" type="presOf" srcId="{A30A19AD-44E9-4BE7-BB3F-BE218D0A95AD}" destId="{ED632EB9-AB96-40A2-994F-29DCD8E0C000}" srcOrd="0" destOrd="0" presId="urn:microsoft.com/office/officeart/2005/8/layout/cycle1"/>
    <dgm:cxn modelId="{F9638AF9-324A-4B5B-98E2-7CE86AFE361E}" type="presOf" srcId="{F6C067EC-D9C9-4028-A782-9B0F32DE9894}" destId="{CDADD8BA-90AF-4D02-BDDC-A6B3580AA7D8}" srcOrd="0" destOrd="0" presId="urn:microsoft.com/office/officeart/2005/8/layout/cycle1"/>
    <dgm:cxn modelId="{54E02752-E733-4777-A9DE-EFC7F545C540}" srcId="{A30A19AD-44E9-4BE7-BB3F-BE218D0A95AD}" destId="{AD921681-2B1D-4E43-9E99-6244D4414EB2}" srcOrd="0" destOrd="0" parTransId="{99F10FC7-02AC-4AD7-BD04-C9D75F566B88}" sibTransId="{0E158AD2-814E-4928-859A-F0E0BD49078A}"/>
    <dgm:cxn modelId="{56EFEA2C-8794-4877-8C85-AE0881AADC9B}" type="presOf" srcId="{0982136D-BB11-41F6-8877-CBB534712C52}" destId="{69000FEE-479C-4D8E-BAAE-4C37651C1AD7}" srcOrd="0" destOrd="0" presId="urn:microsoft.com/office/officeart/2005/8/layout/cycle1"/>
    <dgm:cxn modelId="{0A0B7A73-81AC-4AB3-B779-CC5564E3B705}" type="presOf" srcId="{AD921681-2B1D-4E43-9E99-6244D4414EB2}" destId="{C85ACBC1-0F51-4B58-A384-EDE3DFC69BD2}" srcOrd="0" destOrd="0" presId="urn:microsoft.com/office/officeart/2005/8/layout/cycle1"/>
    <dgm:cxn modelId="{FA93D549-F6D8-4CAD-AB7D-054809046C96}" type="presOf" srcId="{0E158AD2-814E-4928-859A-F0E0BD49078A}" destId="{0EA196B6-199E-4D1C-A6EC-E732013AEFBF}" srcOrd="0" destOrd="0" presId="urn:microsoft.com/office/officeart/2005/8/layout/cycle1"/>
    <dgm:cxn modelId="{8C7909AD-CA40-419D-A0C5-56B672DCDB27}" type="presParOf" srcId="{ED632EB9-AB96-40A2-994F-29DCD8E0C000}" destId="{941B65A7-93A2-4635-A53E-25CFBEAA26CD}" srcOrd="0" destOrd="0" presId="urn:microsoft.com/office/officeart/2005/8/layout/cycle1"/>
    <dgm:cxn modelId="{024569FE-001B-4F73-BAE8-652467203E51}" type="presParOf" srcId="{ED632EB9-AB96-40A2-994F-29DCD8E0C000}" destId="{C85ACBC1-0F51-4B58-A384-EDE3DFC69BD2}" srcOrd="1" destOrd="0" presId="urn:microsoft.com/office/officeart/2005/8/layout/cycle1"/>
    <dgm:cxn modelId="{AF45A019-874D-4564-9B74-92ACA8AB9789}" type="presParOf" srcId="{ED632EB9-AB96-40A2-994F-29DCD8E0C000}" destId="{0EA196B6-199E-4D1C-A6EC-E732013AEFBF}" srcOrd="2" destOrd="0" presId="urn:microsoft.com/office/officeart/2005/8/layout/cycle1"/>
    <dgm:cxn modelId="{1CB2B0E3-2D5D-4B13-A434-A329AADA3CAE}" type="presParOf" srcId="{ED632EB9-AB96-40A2-994F-29DCD8E0C000}" destId="{F12C5933-EC5F-41B8-9239-0B3F39C63D1C}" srcOrd="3" destOrd="0" presId="urn:microsoft.com/office/officeart/2005/8/layout/cycle1"/>
    <dgm:cxn modelId="{298312BE-A95A-4B1E-9665-439B45DE6BE5}" type="presParOf" srcId="{ED632EB9-AB96-40A2-994F-29DCD8E0C000}" destId="{69000FEE-479C-4D8E-BAAE-4C37651C1AD7}" srcOrd="4" destOrd="0" presId="urn:microsoft.com/office/officeart/2005/8/layout/cycle1"/>
    <dgm:cxn modelId="{2BD2E5AD-FE75-42AF-B8BD-985AF009FA43}" type="presParOf" srcId="{ED632EB9-AB96-40A2-994F-29DCD8E0C000}" destId="{3BA84E37-5D89-4838-9251-98158443CD04}" srcOrd="5" destOrd="0" presId="urn:microsoft.com/office/officeart/2005/8/layout/cycle1"/>
    <dgm:cxn modelId="{A2554E29-CDD5-4B7E-ACB2-458A7A735814}" type="presParOf" srcId="{ED632EB9-AB96-40A2-994F-29DCD8E0C000}" destId="{CE594829-71FD-43C2-A8D5-2B046147596E}" srcOrd="6" destOrd="0" presId="urn:microsoft.com/office/officeart/2005/8/layout/cycle1"/>
    <dgm:cxn modelId="{8950E765-72FB-429A-8897-06C5E83581D0}" type="presParOf" srcId="{ED632EB9-AB96-40A2-994F-29DCD8E0C000}" destId="{9DC5365D-FE00-4C2A-ADDB-52A82C7D0661}" srcOrd="7" destOrd="0" presId="urn:microsoft.com/office/officeart/2005/8/layout/cycle1"/>
    <dgm:cxn modelId="{EA1637BA-D9CE-4C37-80A2-0730252439B1}" type="presParOf" srcId="{ED632EB9-AB96-40A2-994F-29DCD8E0C000}" destId="{DCEE5418-F704-4E2B-8887-5ABB25B4FD32}" srcOrd="8" destOrd="0" presId="urn:microsoft.com/office/officeart/2005/8/layout/cycle1"/>
    <dgm:cxn modelId="{32B8067B-AE59-4F4A-B7F6-2FA004D31523}" type="presParOf" srcId="{ED632EB9-AB96-40A2-994F-29DCD8E0C000}" destId="{8A794428-B0EF-4731-975B-1932164AD106}" srcOrd="9" destOrd="0" presId="urn:microsoft.com/office/officeart/2005/8/layout/cycle1"/>
    <dgm:cxn modelId="{F1E71AFE-BC08-42BE-BDF8-56FB5B0B29A4}" type="presParOf" srcId="{ED632EB9-AB96-40A2-994F-29DCD8E0C000}" destId="{6F0D56B9-CCD9-4CE9-91C0-49E106B3FE45}" srcOrd="10" destOrd="0" presId="urn:microsoft.com/office/officeart/2005/8/layout/cycle1"/>
    <dgm:cxn modelId="{6F862616-F2CF-4452-9F94-DE9D90B9F274}" type="presParOf" srcId="{ED632EB9-AB96-40A2-994F-29DCD8E0C000}" destId="{CDADD8BA-90AF-4D02-BDDC-A6B3580AA7D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A19AD-44E9-4BE7-BB3F-BE218D0A95AD}" type="doc">
      <dgm:prSet loTypeId="urn:microsoft.com/office/officeart/2005/8/layout/cycle1" loCatId="cycle" qsTypeId="urn:microsoft.com/office/officeart/2005/8/quickstyle/3d2" qsCatId="3D" csTypeId="urn:microsoft.com/office/officeart/2005/8/colors/accent6_1" csCatId="accent6" phldr="1"/>
      <dgm:spPr/>
      <dgm:t>
        <a:bodyPr/>
        <a:lstStyle/>
        <a:p>
          <a:pPr latinLnBrk="1"/>
          <a:endParaRPr lang="ko-KR" altLang="en-US"/>
        </a:p>
      </dgm:t>
    </dgm:pt>
    <dgm:pt modelId="{AD921681-2B1D-4E43-9E99-6244D4414EB2}">
      <dgm:prSet phldrT="[텍스트]" custT="1"/>
      <dgm:spPr>
        <a:xfrm>
          <a:off x="1487675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Video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99F10FC7-02AC-4AD7-BD04-C9D75F566B88}" type="parTrans" cxnId="{54E02752-E733-4777-A9DE-EFC7F545C540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E158AD2-814E-4928-859A-F0E0BD49078A}" type="sibTrans" cxnId="{54E02752-E733-4777-A9DE-EFC7F545C540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47948"/>
            <a:gd name="adj4" fmla="val 20586351"/>
            <a:gd name="adj5" fmla="val 8058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982136D-BB11-41F6-8877-CBB534712C52}">
      <dgm:prSet phldrT="[텍스트]" custT="1"/>
      <dgm:spPr>
        <a:xfrm>
          <a:off x="1487675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Diagnosis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C0DC764B-E499-4A3A-A7AB-02CBA5811879}" type="parTrans" cxnId="{B98CF9B1-2632-4126-929C-EFB921EF826B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C6EED54E-C666-4ED7-9875-D12909522C93}" type="sibTrans" cxnId="{B98CF9B1-2632-4126-929C-EFB921EF826B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5947948"/>
            <a:gd name="adj4" fmla="val 4386351"/>
            <a:gd name="adj5" fmla="val 8058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641CEE02-8244-46EE-82A0-E5D03848B350}">
      <dgm:prSet phldrT="[텍스트]" custT="1"/>
      <dgm:spPr>
        <a:xfrm>
          <a:off x="380383" y="1148182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Navigation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02FAD99F-4EA8-4E5E-8643-3B58825E21D8}" type="parTrans" cxnId="{63C5A2E1-E26C-4CDE-B262-B5762F10435C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0F0FA769-BFE7-45B2-BFF6-32DDF8477BED}" type="sibTrans" cxnId="{63C5A2E1-E26C-4CDE-B262-B5762F10435C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1347948"/>
            <a:gd name="adj4" fmla="val 9786351"/>
            <a:gd name="adj5" fmla="val 8058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A89C442B-1CB5-4D4D-AE47-A916BF19AA65}">
      <dgm:prSet phldrT="[텍스트]" custT="1"/>
      <dgm:spPr>
        <a:xfrm>
          <a:off x="380383" y="40890"/>
          <a:ext cx="652220" cy="65222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latinLnBrk="1"/>
          <a:r>
            <a:rPr lang="en-US" altLang="ko-KR" sz="10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Trebuchet MS" pitchFamily="34" charset="0"/>
              <a:ea typeface="맑은 고딕"/>
              <a:cs typeface="+mn-cs"/>
            </a:rPr>
            <a:t>Audio</a:t>
          </a:r>
          <a:endParaRPr lang="ko-KR" altLang="en-US" sz="1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Trebuchet MS" pitchFamily="34" charset="0"/>
            <a:ea typeface="맑은 고딕"/>
            <a:cs typeface="+mn-cs"/>
          </a:endParaRPr>
        </a:p>
      </dgm:t>
    </dgm:pt>
    <dgm:pt modelId="{87C4C618-C30B-4282-AEFA-E2EE97593C03}" type="parTrans" cxnId="{3DC79F8F-D0D4-4BFA-A644-0ABFCAC3B4C5}">
      <dgm:prSet/>
      <dgm:spPr/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F6C067EC-D9C9-4028-A782-9B0F32DE9894}" type="sibTrans" cxnId="{3DC79F8F-D0D4-4BFA-A644-0ABFCAC3B4C5}">
      <dgm:prSet/>
      <dgm:spPr>
        <a:xfrm>
          <a:off x="339384" y="-108"/>
          <a:ext cx="1841510" cy="1841510"/>
        </a:xfrm>
        <a:prstGeom prst="circularArrow">
          <a:avLst>
            <a:gd name="adj1" fmla="val 6906"/>
            <a:gd name="adj2" fmla="val 465701"/>
            <a:gd name="adj3" fmla="val 16747948"/>
            <a:gd name="adj4" fmla="val 15186351"/>
            <a:gd name="adj5" fmla="val 8058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endParaRPr lang="ko-KR" altLang="en-US" sz="1000">
            <a:latin typeface="Trebuchet MS" pitchFamily="34" charset="0"/>
          </a:endParaRPr>
        </a:p>
      </dgm:t>
    </dgm:pt>
    <dgm:pt modelId="{ED632EB9-AB96-40A2-994F-29DCD8E0C000}" type="pres">
      <dgm:prSet presAssocID="{A30A19AD-44E9-4BE7-BB3F-BE218D0A95A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B65A7-93A2-4635-A53E-25CFBEAA26CD}" type="pres">
      <dgm:prSet presAssocID="{AD921681-2B1D-4E43-9E99-6244D4414EB2}" presName="dummy" presStyleCnt="0"/>
      <dgm:spPr/>
    </dgm:pt>
    <dgm:pt modelId="{C85ACBC1-0F51-4B58-A384-EDE3DFC69BD2}" type="pres">
      <dgm:prSet presAssocID="{AD921681-2B1D-4E43-9E99-6244D4414EB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A196B6-199E-4D1C-A6EC-E732013AEFBF}" type="pres">
      <dgm:prSet presAssocID="{0E158AD2-814E-4928-859A-F0E0BD49078A}" presName="sibTrans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12C5933-EC5F-41B8-9239-0B3F39C63D1C}" type="pres">
      <dgm:prSet presAssocID="{0982136D-BB11-41F6-8877-CBB534712C52}" presName="dummy" presStyleCnt="0"/>
      <dgm:spPr/>
    </dgm:pt>
    <dgm:pt modelId="{69000FEE-479C-4D8E-BAAE-4C37651C1AD7}" type="pres">
      <dgm:prSet presAssocID="{0982136D-BB11-41F6-8877-CBB534712C52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A84E37-5D89-4838-9251-98158443CD04}" type="pres">
      <dgm:prSet presAssocID="{C6EED54E-C666-4ED7-9875-D12909522C93}" presName="sibTrans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E594829-71FD-43C2-A8D5-2B046147596E}" type="pres">
      <dgm:prSet presAssocID="{641CEE02-8244-46EE-82A0-E5D03848B350}" presName="dummy" presStyleCnt="0"/>
      <dgm:spPr/>
    </dgm:pt>
    <dgm:pt modelId="{9DC5365D-FE00-4C2A-ADDB-52A82C7D0661}" type="pres">
      <dgm:prSet presAssocID="{641CEE02-8244-46EE-82A0-E5D03848B350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EE5418-F704-4E2B-8887-5ABB25B4FD32}" type="pres">
      <dgm:prSet presAssocID="{0F0FA769-BFE7-45B2-BFF6-32DDF8477BED}" presName="sibTrans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A794428-B0EF-4731-975B-1932164AD106}" type="pres">
      <dgm:prSet presAssocID="{A89C442B-1CB5-4D4D-AE47-A916BF19AA65}" presName="dummy" presStyleCnt="0"/>
      <dgm:spPr/>
    </dgm:pt>
    <dgm:pt modelId="{6F0D56B9-CCD9-4CE9-91C0-49E106B3FE45}" type="pres">
      <dgm:prSet presAssocID="{A89C442B-1CB5-4D4D-AE47-A916BF19AA65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ADD8BA-90AF-4D02-BDDC-A6B3580AA7D8}" type="pres">
      <dgm:prSet presAssocID="{F6C067EC-D9C9-4028-A782-9B0F32DE9894}" presName="sibTrans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B98CF9B1-2632-4126-929C-EFB921EF826B}" srcId="{A30A19AD-44E9-4BE7-BB3F-BE218D0A95AD}" destId="{0982136D-BB11-41F6-8877-CBB534712C52}" srcOrd="1" destOrd="0" parTransId="{C0DC764B-E499-4A3A-A7AB-02CBA5811879}" sibTransId="{C6EED54E-C666-4ED7-9875-D12909522C93}"/>
    <dgm:cxn modelId="{74F86D9B-C9DC-43BB-88EC-D562B1F12374}" type="presOf" srcId="{A30A19AD-44E9-4BE7-BB3F-BE218D0A95AD}" destId="{ED632EB9-AB96-40A2-994F-29DCD8E0C000}" srcOrd="0" destOrd="0" presId="urn:microsoft.com/office/officeart/2005/8/layout/cycle1"/>
    <dgm:cxn modelId="{63C5A2E1-E26C-4CDE-B262-B5762F10435C}" srcId="{A30A19AD-44E9-4BE7-BB3F-BE218D0A95AD}" destId="{641CEE02-8244-46EE-82A0-E5D03848B350}" srcOrd="2" destOrd="0" parTransId="{02FAD99F-4EA8-4E5E-8643-3B58825E21D8}" sibTransId="{0F0FA769-BFE7-45B2-BFF6-32DDF8477BED}"/>
    <dgm:cxn modelId="{AAD1FD70-E1E5-4264-B0BF-4FC04F8F2DB7}" type="presOf" srcId="{641CEE02-8244-46EE-82A0-E5D03848B350}" destId="{9DC5365D-FE00-4C2A-ADDB-52A82C7D0661}" srcOrd="0" destOrd="0" presId="urn:microsoft.com/office/officeart/2005/8/layout/cycle1"/>
    <dgm:cxn modelId="{31A89F4A-9652-4E12-8E8C-A717CF7CD833}" type="presOf" srcId="{A89C442B-1CB5-4D4D-AE47-A916BF19AA65}" destId="{6F0D56B9-CCD9-4CE9-91C0-49E106B3FE45}" srcOrd="0" destOrd="0" presId="urn:microsoft.com/office/officeart/2005/8/layout/cycle1"/>
    <dgm:cxn modelId="{1D47D59A-5D01-4923-90B7-B411966C9CED}" type="presOf" srcId="{0E158AD2-814E-4928-859A-F0E0BD49078A}" destId="{0EA196B6-199E-4D1C-A6EC-E732013AEFBF}" srcOrd="0" destOrd="0" presId="urn:microsoft.com/office/officeart/2005/8/layout/cycle1"/>
    <dgm:cxn modelId="{BF957848-49A9-4128-B9FD-829AA27E7E07}" type="presOf" srcId="{0F0FA769-BFE7-45B2-BFF6-32DDF8477BED}" destId="{DCEE5418-F704-4E2B-8887-5ABB25B4FD32}" srcOrd="0" destOrd="0" presId="urn:microsoft.com/office/officeart/2005/8/layout/cycle1"/>
    <dgm:cxn modelId="{41AA76E9-A658-477A-9E6A-C0570AC3782F}" type="presOf" srcId="{C6EED54E-C666-4ED7-9875-D12909522C93}" destId="{3BA84E37-5D89-4838-9251-98158443CD04}" srcOrd="0" destOrd="0" presId="urn:microsoft.com/office/officeart/2005/8/layout/cycle1"/>
    <dgm:cxn modelId="{8EE500BB-E0FE-4A06-91B8-133DCF2CF30E}" type="presOf" srcId="{AD921681-2B1D-4E43-9E99-6244D4414EB2}" destId="{C85ACBC1-0F51-4B58-A384-EDE3DFC69BD2}" srcOrd="0" destOrd="0" presId="urn:microsoft.com/office/officeart/2005/8/layout/cycle1"/>
    <dgm:cxn modelId="{3DC79F8F-D0D4-4BFA-A644-0ABFCAC3B4C5}" srcId="{A30A19AD-44E9-4BE7-BB3F-BE218D0A95AD}" destId="{A89C442B-1CB5-4D4D-AE47-A916BF19AA65}" srcOrd="3" destOrd="0" parTransId="{87C4C618-C30B-4282-AEFA-E2EE97593C03}" sibTransId="{F6C067EC-D9C9-4028-A782-9B0F32DE9894}"/>
    <dgm:cxn modelId="{CFC2D530-622B-47BB-AA79-6C4C92F6FBD1}" type="presOf" srcId="{0982136D-BB11-41F6-8877-CBB534712C52}" destId="{69000FEE-479C-4D8E-BAAE-4C37651C1AD7}" srcOrd="0" destOrd="0" presId="urn:microsoft.com/office/officeart/2005/8/layout/cycle1"/>
    <dgm:cxn modelId="{54E02752-E733-4777-A9DE-EFC7F545C540}" srcId="{A30A19AD-44E9-4BE7-BB3F-BE218D0A95AD}" destId="{AD921681-2B1D-4E43-9E99-6244D4414EB2}" srcOrd="0" destOrd="0" parTransId="{99F10FC7-02AC-4AD7-BD04-C9D75F566B88}" sibTransId="{0E158AD2-814E-4928-859A-F0E0BD49078A}"/>
    <dgm:cxn modelId="{197D9F5B-2335-4980-9333-1BF5F3B1B568}" type="presOf" srcId="{F6C067EC-D9C9-4028-A782-9B0F32DE9894}" destId="{CDADD8BA-90AF-4D02-BDDC-A6B3580AA7D8}" srcOrd="0" destOrd="0" presId="urn:microsoft.com/office/officeart/2005/8/layout/cycle1"/>
    <dgm:cxn modelId="{49B81E2B-2E22-402F-A8E3-762D19B0842C}" type="presParOf" srcId="{ED632EB9-AB96-40A2-994F-29DCD8E0C000}" destId="{941B65A7-93A2-4635-A53E-25CFBEAA26CD}" srcOrd="0" destOrd="0" presId="urn:microsoft.com/office/officeart/2005/8/layout/cycle1"/>
    <dgm:cxn modelId="{BE0F8BB2-2FA5-4E5B-8B28-C418C74D6911}" type="presParOf" srcId="{ED632EB9-AB96-40A2-994F-29DCD8E0C000}" destId="{C85ACBC1-0F51-4B58-A384-EDE3DFC69BD2}" srcOrd="1" destOrd="0" presId="urn:microsoft.com/office/officeart/2005/8/layout/cycle1"/>
    <dgm:cxn modelId="{FFF798BD-3A25-40B3-97BD-ADB6B559E80F}" type="presParOf" srcId="{ED632EB9-AB96-40A2-994F-29DCD8E0C000}" destId="{0EA196B6-199E-4D1C-A6EC-E732013AEFBF}" srcOrd="2" destOrd="0" presId="urn:microsoft.com/office/officeart/2005/8/layout/cycle1"/>
    <dgm:cxn modelId="{AEBA909C-2FBF-4FBE-A4B3-FF581A4938E2}" type="presParOf" srcId="{ED632EB9-AB96-40A2-994F-29DCD8E0C000}" destId="{F12C5933-EC5F-41B8-9239-0B3F39C63D1C}" srcOrd="3" destOrd="0" presId="urn:microsoft.com/office/officeart/2005/8/layout/cycle1"/>
    <dgm:cxn modelId="{8697C8A8-4187-4CDB-9FD8-6EA3BA845554}" type="presParOf" srcId="{ED632EB9-AB96-40A2-994F-29DCD8E0C000}" destId="{69000FEE-479C-4D8E-BAAE-4C37651C1AD7}" srcOrd="4" destOrd="0" presId="urn:microsoft.com/office/officeart/2005/8/layout/cycle1"/>
    <dgm:cxn modelId="{794EEECD-771C-4D32-893D-4CF70AA27E43}" type="presParOf" srcId="{ED632EB9-AB96-40A2-994F-29DCD8E0C000}" destId="{3BA84E37-5D89-4838-9251-98158443CD04}" srcOrd="5" destOrd="0" presId="urn:microsoft.com/office/officeart/2005/8/layout/cycle1"/>
    <dgm:cxn modelId="{20FAFFA6-BF18-43B4-A59E-21E36DFB9409}" type="presParOf" srcId="{ED632EB9-AB96-40A2-994F-29DCD8E0C000}" destId="{CE594829-71FD-43C2-A8D5-2B046147596E}" srcOrd="6" destOrd="0" presId="urn:microsoft.com/office/officeart/2005/8/layout/cycle1"/>
    <dgm:cxn modelId="{ACB90F0D-4B1C-4310-9845-AB9EA945EBAE}" type="presParOf" srcId="{ED632EB9-AB96-40A2-994F-29DCD8E0C000}" destId="{9DC5365D-FE00-4C2A-ADDB-52A82C7D0661}" srcOrd="7" destOrd="0" presId="urn:microsoft.com/office/officeart/2005/8/layout/cycle1"/>
    <dgm:cxn modelId="{8F748007-2A22-4175-A2C0-5B0EBA149498}" type="presParOf" srcId="{ED632EB9-AB96-40A2-994F-29DCD8E0C000}" destId="{DCEE5418-F704-4E2B-8887-5ABB25B4FD32}" srcOrd="8" destOrd="0" presId="urn:microsoft.com/office/officeart/2005/8/layout/cycle1"/>
    <dgm:cxn modelId="{857FBCBC-0E1C-442B-8167-C4D0506AE36F}" type="presParOf" srcId="{ED632EB9-AB96-40A2-994F-29DCD8E0C000}" destId="{8A794428-B0EF-4731-975B-1932164AD106}" srcOrd="9" destOrd="0" presId="urn:microsoft.com/office/officeart/2005/8/layout/cycle1"/>
    <dgm:cxn modelId="{44600377-370D-4131-AE43-56F641FB4DB1}" type="presParOf" srcId="{ED632EB9-AB96-40A2-994F-29DCD8E0C000}" destId="{6F0D56B9-CCD9-4CE9-91C0-49E106B3FE45}" srcOrd="10" destOrd="0" presId="urn:microsoft.com/office/officeart/2005/8/layout/cycle1"/>
    <dgm:cxn modelId="{4DB9C1C5-7FDB-45C1-B790-84B6B63FB7DB}" type="presParOf" srcId="{ED632EB9-AB96-40A2-994F-29DCD8E0C000}" destId="{CDADD8BA-90AF-4D02-BDDC-A6B3580AA7D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6E5A82F-E45A-45F2-BFAB-C48DFEBE40C0}" type="doc">
      <dgm:prSet loTypeId="urn:microsoft.com/office/officeart/2005/8/layout/target1" loCatId="relationship" qsTypeId="urn:microsoft.com/office/officeart/2005/8/quickstyle/simple4" qsCatId="simple" csTypeId="urn:microsoft.com/office/officeart/2005/8/colors/accent1_3" csCatId="accent1" phldr="1"/>
      <dgm:spPr/>
    </dgm:pt>
    <dgm:pt modelId="{15F62F55-431D-4E5F-9EFC-881091B51380}">
      <dgm:prSet phldrT="[텍스트]"/>
      <dgm:spPr/>
      <dgm:t>
        <a:bodyPr/>
        <a:lstStyle/>
        <a:p>
          <a:pPr latinLnBrk="1"/>
          <a:r>
            <a:rPr lang="en-US" altLang="ko-KR" b="0" dirty="0" smtClean="0">
              <a:latin typeface="Arial" pitchFamily="34" charset="0"/>
              <a:ea typeface="굴림" pitchFamily="50" charset="-127"/>
            </a:rPr>
            <a:t>XACML (</a:t>
          </a:r>
          <a:r>
            <a:rPr lang="ko-KR" altLang="en-US" b="0" dirty="0" smtClean="0">
              <a:latin typeface="Arial" pitchFamily="34" charset="0"/>
              <a:ea typeface="굴림" pitchFamily="50" charset="-127"/>
            </a:rPr>
            <a:t>엔진</a:t>
          </a:r>
          <a:r>
            <a:rPr lang="en-US" altLang="ko-KR" b="0" dirty="0" smtClean="0">
              <a:latin typeface="Arial" pitchFamily="34" charset="0"/>
              <a:ea typeface="굴림" pitchFamily="50" charset="-127"/>
            </a:rPr>
            <a:t>)</a:t>
          </a:r>
          <a:endParaRPr lang="ko-KR" altLang="en-US" b="0" dirty="0"/>
        </a:p>
      </dgm:t>
    </dgm:pt>
    <dgm:pt modelId="{B1B6A00F-6139-4A21-84D7-C14FD414D653}" type="parTrans" cxnId="{BEFCE6E5-B376-4075-842F-B764380B3B6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D3761ED-3E88-4610-85C5-1AB1E3789CDC}" type="sibTrans" cxnId="{BEFCE6E5-B376-4075-842F-B764380B3B68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DED271B7-EE61-463F-A2ED-86AF0F06BF52}">
      <dgm:prSet phldrT="[텍스트]"/>
      <dgm:spPr/>
      <dgm:t>
        <a:bodyPr/>
        <a:lstStyle/>
        <a:p>
          <a:pPr latinLnBrk="1"/>
          <a:r>
            <a:rPr lang="en-US" altLang="ko-KR" dirty="0" smtClean="0"/>
            <a:t>Policy </a:t>
          </a:r>
          <a:r>
            <a:rPr lang="ko-KR" altLang="en-US" dirty="0" smtClean="0"/>
            <a:t>비교</a:t>
          </a:r>
          <a:endParaRPr lang="ko-KR" altLang="en-US" dirty="0"/>
        </a:p>
      </dgm:t>
    </dgm:pt>
    <dgm:pt modelId="{4C0CBCEC-1DE6-4A90-926F-17BE4F886C26}" type="parTrans" cxnId="{FAF8CA15-A1DB-4C88-ADD4-B85FDC2B7FB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F49BAD9A-7CC3-4773-B68C-201C27588395}" type="sibTrans" cxnId="{FAF8CA15-A1DB-4C88-ADD4-B85FDC2B7FB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7C738B26-C615-412B-B528-60DF9564EDF0}">
      <dgm:prSet phldrT="[텍스트]"/>
      <dgm:spPr/>
      <dgm:t>
        <a:bodyPr/>
        <a:lstStyle/>
        <a:p>
          <a:pPr latinLnBrk="1"/>
          <a:r>
            <a:rPr lang="en-US" altLang="ko-KR" dirty="0" smtClean="0"/>
            <a:t>Configuration </a:t>
          </a:r>
          <a:r>
            <a:rPr lang="ko-KR" altLang="en-US" dirty="0" smtClean="0"/>
            <a:t>요소확인</a:t>
          </a:r>
          <a:endParaRPr lang="ko-KR" altLang="en-US" dirty="0"/>
        </a:p>
      </dgm:t>
    </dgm:pt>
    <dgm:pt modelId="{12AB761F-D813-430A-A3AB-31F35B82844F}" type="parTrans" cxnId="{D7578D59-D654-4327-86C8-210BF494BA6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342BCAF5-8930-473E-9678-EB8178098AE7}" type="sibTrans" cxnId="{D7578D59-D654-4327-86C8-210BF494BA6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F8DA41F-927F-40DA-AA96-EAB40B491DF9}">
      <dgm:prSet phldrT="[텍스트]"/>
      <dgm:spPr/>
      <dgm:t>
        <a:bodyPr/>
        <a:lstStyle/>
        <a:p>
          <a:pPr latinLnBrk="1"/>
          <a:r>
            <a:rPr lang="en-US" altLang="ko-KR" dirty="0" smtClean="0"/>
            <a:t>Widget </a:t>
          </a:r>
          <a:r>
            <a:rPr lang="ko-KR" altLang="en-US" dirty="0" smtClean="0"/>
            <a:t>서명확인</a:t>
          </a:r>
          <a:endParaRPr lang="ko-KR" altLang="en-US" dirty="0"/>
        </a:p>
      </dgm:t>
    </dgm:pt>
    <dgm:pt modelId="{E860A12B-CD29-462A-A461-B0B7566BA749}" type="parTrans" cxnId="{9B9693E7-7C71-47AC-ABB7-06F516D75ED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A3665E2-2A66-4AEE-8882-3C4B84595009}" type="sibTrans" cxnId="{9B9693E7-7C71-47AC-ABB7-06F516D75EDB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940BB2FA-2F25-4884-A0E2-B8716439C323}">
      <dgm:prSet phldrT="[텍스트]"/>
      <dgm:spPr/>
      <dgm:t>
        <a:bodyPr/>
        <a:lstStyle/>
        <a:p>
          <a:pPr latinLnBrk="1"/>
          <a:r>
            <a:rPr lang="en-US" altLang="ko-KR" dirty="0" smtClean="0"/>
            <a:t>Domain </a:t>
          </a:r>
          <a:r>
            <a:rPr lang="ko-KR" altLang="en-US" dirty="0" smtClean="0"/>
            <a:t>안전성 확인</a:t>
          </a:r>
          <a:endParaRPr lang="ko-KR" altLang="en-US" dirty="0"/>
        </a:p>
      </dgm:t>
    </dgm:pt>
    <dgm:pt modelId="{F8BD9E79-1F81-4041-9427-E6B61BD540FC}" type="parTrans" cxnId="{02B601B7-2C7A-4EB7-99C8-028EF70912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170138EF-C43E-4F0C-B3DA-CEBA816955C2}" type="sibTrans" cxnId="{02B601B7-2C7A-4EB7-99C8-028EF70912F2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C727525-84D3-498A-BF1D-DFC080087C75}" type="pres">
      <dgm:prSet presAssocID="{76E5A82F-E45A-45F2-BFAB-C48DFEBE40C0}" presName="composite" presStyleCnt="0">
        <dgm:presLayoutVars>
          <dgm:chMax val="5"/>
          <dgm:dir/>
          <dgm:resizeHandles val="exact"/>
        </dgm:presLayoutVars>
      </dgm:prSet>
      <dgm:spPr/>
    </dgm:pt>
    <dgm:pt modelId="{9A6AB847-970C-4C6E-9762-F9A949EBFA0A}" type="pres">
      <dgm:prSet presAssocID="{15F62F55-431D-4E5F-9EFC-881091B51380}" presName="circle1" presStyleLbl="lnNode1" presStyleIdx="0" presStyleCnt="5"/>
      <dgm:spPr/>
    </dgm:pt>
    <dgm:pt modelId="{C811A3FE-53B6-4865-A3FC-F2FF0AADE2CB}" type="pres">
      <dgm:prSet presAssocID="{15F62F55-431D-4E5F-9EFC-881091B51380}" presName="text1" presStyleLbl="revTx" presStyleIdx="0" presStyleCnt="5" custScaleX="117526" custLinFactNeighborX="79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2C586E-F35A-40E5-9B67-0C0C04CA6DB6}" type="pres">
      <dgm:prSet presAssocID="{15F62F55-431D-4E5F-9EFC-881091B51380}" presName="line1" presStyleLbl="callout" presStyleIdx="0" presStyleCnt="10"/>
      <dgm:spPr/>
    </dgm:pt>
    <dgm:pt modelId="{1B3FDD07-F6DB-4377-8AAB-A84356DCA9FD}" type="pres">
      <dgm:prSet presAssocID="{15F62F55-431D-4E5F-9EFC-881091B51380}" presName="d1" presStyleLbl="callout" presStyleIdx="1" presStyleCnt="10"/>
      <dgm:spPr/>
    </dgm:pt>
    <dgm:pt modelId="{D351CDD5-202B-4E35-B635-20F6AA91F093}" type="pres">
      <dgm:prSet presAssocID="{DED271B7-EE61-463F-A2ED-86AF0F06BF52}" presName="circle2" presStyleLbl="lnNode1" presStyleIdx="1" presStyleCnt="5"/>
      <dgm:spPr/>
    </dgm:pt>
    <dgm:pt modelId="{EEF29B11-F08F-4F10-9661-45A01B1CB46E}" type="pres">
      <dgm:prSet presAssocID="{DED271B7-EE61-463F-A2ED-86AF0F06BF52}" presName="text2" presStyleLbl="revTx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569408-DC4E-4265-83CF-61B998E45C1D}" type="pres">
      <dgm:prSet presAssocID="{DED271B7-EE61-463F-A2ED-86AF0F06BF52}" presName="line2" presStyleLbl="callout" presStyleIdx="2" presStyleCnt="10"/>
      <dgm:spPr/>
    </dgm:pt>
    <dgm:pt modelId="{2E260836-054D-4A24-9881-6118CDB41386}" type="pres">
      <dgm:prSet presAssocID="{DED271B7-EE61-463F-A2ED-86AF0F06BF52}" presName="d2" presStyleLbl="callout" presStyleIdx="3" presStyleCnt="10"/>
      <dgm:spPr/>
    </dgm:pt>
    <dgm:pt modelId="{5380AB0B-2483-4373-9DD9-FBA69C36E0B5}" type="pres">
      <dgm:prSet presAssocID="{940BB2FA-2F25-4884-A0E2-B8716439C323}" presName="circle3" presStyleLbl="lnNode1" presStyleIdx="2" presStyleCnt="5"/>
      <dgm:spPr/>
    </dgm:pt>
    <dgm:pt modelId="{660EA783-9B19-47AF-9393-C62652F31057}" type="pres">
      <dgm:prSet presAssocID="{940BB2FA-2F25-4884-A0E2-B8716439C323}" presName="text3" presStyleLbl="revTx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C4D6E6-C1E1-42CB-AEFC-9B024FAF6B6E}" type="pres">
      <dgm:prSet presAssocID="{940BB2FA-2F25-4884-A0E2-B8716439C323}" presName="line3" presStyleLbl="callout" presStyleIdx="4" presStyleCnt="10"/>
      <dgm:spPr/>
    </dgm:pt>
    <dgm:pt modelId="{863799E7-0350-46E3-BC41-8C3E78DCE323}" type="pres">
      <dgm:prSet presAssocID="{940BB2FA-2F25-4884-A0E2-B8716439C323}" presName="d3" presStyleLbl="callout" presStyleIdx="5" presStyleCnt="10"/>
      <dgm:spPr/>
    </dgm:pt>
    <dgm:pt modelId="{A367756D-777D-43AE-AF98-02281BCC5120}" type="pres">
      <dgm:prSet presAssocID="{7C738B26-C615-412B-B528-60DF9564EDF0}" presName="circle4" presStyleLbl="lnNode1" presStyleIdx="3" presStyleCnt="5"/>
      <dgm:spPr/>
    </dgm:pt>
    <dgm:pt modelId="{3BCE24BE-61C8-4BED-BE04-6A63589AA4A1}" type="pres">
      <dgm:prSet presAssocID="{7C738B26-C615-412B-B528-60DF9564EDF0}" presName="text4" presStyleLbl="revTx" presStyleIdx="3" presStyleCnt="5" custScaleX="136262" custLinFactNeighborX="1815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F0F79C-0988-43ED-9D3F-096CC7F0E721}" type="pres">
      <dgm:prSet presAssocID="{7C738B26-C615-412B-B528-60DF9564EDF0}" presName="line4" presStyleLbl="callout" presStyleIdx="6" presStyleCnt="10"/>
      <dgm:spPr/>
    </dgm:pt>
    <dgm:pt modelId="{F664B260-C0A5-4001-8144-A99A0B8B5450}" type="pres">
      <dgm:prSet presAssocID="{7C738B26-C615-412B-B528-60DF9564EDF0}" presName="d4" presStyleLbl="callout" presStyleIdx="7" presStyleCnt="10"/>
      <dgm:spPr/>
    </dgm:pt>
    <dgm:pt modelId="{C6F6E89E-AF53-4188-9354-EAAE37EB36DE}" type="pres">
      <dgm:prSet presAssocID="{0F8DA41F-927F-40DA-AA96-EAB40B491DF9}" presName="circle5" presStyleLbl="lnNode1" presStyleIdx="4" presStyleCnt="5"/>
      <dgm:spPr/>
    </dgm:pt>
    <dgm:pt modelId="{8775246D-A9D8-440F-B778-5AF943185548}" type="pres">
      <dgm:prSet presAssocID="{0F8DA41F-927F-40DA-AA96-EAB40B491DF9}" presName="text5" presStyleLbl="revTx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1B09CB-A35B-4497-B69F-BF715534F6E6}" type="pres">
      <dgm:prSet presAssocID="{0F8DA41F-927F-40DA-AA96-EAB40B491DF9}" presName="line5" presStyleLbl="callout" presStyleIdx="8" presStyleCnt="10"/>
      <dgm:spPr/>
    </dgm:pt>
    <dgm:pt modelId="{1D60B949-CEF3-42CE-BF7C-11DE93B2CF92}" type="pres">
      <dgm:prSet presAssocID="{0F8DA41F-927F-40DA-AA96-EAB40B491DF9}" presName="d5" presStyleLbl="callout" presStyleIdx="9" presStyleCnt="10"/>
      <dgm:spPr/>
    </dgm:pt>
  </dgm:ptLst>
  <dgm:cxnLst>
    <dgm:cxn modelId="{4783CD24-41C8-423F-B855-1C45ACBD0994}" type="presOf" srcId="{7C738B26-C615-412B-B528-60DF9564EDF0}" destId="{3BCE24BE-61C8-4BED-BE04-6A63589AA4A1}" srcOrd="0" destOrd="0" presId="urn:microsoft.com/office/officeart/2005/8/layout/target1"/>
    <dgm:cxn modelId="{FAF8CA15-A1DB-4C88-ADD4-B85FDC2B7FBB}" srcId="{76E5A82F-E45A-45F2-BFAB-C48DFEBE40C0}" destId="{DED271B7-EE61-463F-A2ED-86AF0F06BF52}" srcOrd="1" destOrd="0" parTransId="{4C0CBCEC-1DE6-4A90-926F-17BE4F886C26}" sibTransId="{F49BAD9A-7CC3-4773-B68C-201C27588395}"/>
    <dgm:cxn modelId="{AB4CECE5-EF04-42E1-BF49-750AC9763ABD}" type="presOf" srcId="{940BB2FA-2F25-4884-A0E2-B8716439C323}" destId="{660EA783-9B19-47AF-9393-C62652F31057}" srcOrd="0" destOrd="0" presId="urn:microsoft.com/office/officeart/2005/8/layout/target1"/>
    <dgm:cxn modelId="{D769029A-A1D0-4752-8C2F-9361CF6A0765}" type="presOf" srcId="{76E5A82F-E45A-45F2-BFAB-C48DFEBE40C0}" destId="{6C727525-84D3-498A-BF1D-DFC080087C75}" srcOrd="0" destOrd="0" presId="urn:microsoft.com/office/officeart/2005/8/layout/target1"/>
    <dgm:cxn modelId="{F69A0285-6548-4E45-9F25-15DE5FDFFF11}" type="presOf" srcId="{15F62F55-431D-4E5F-9EFC-881091B51380}" destId="{C811A3FE-53B6-4865-A3FC-F2FF0AADE2CB}" srcOrd="0" destOrd="0" presId="urn:microsoft.com/office/officeart/2005/8/layout/target1"/>
    <dgm:cxn modelId="{02B601B7-2C7A-4EB7-99C8-028EF70912F2}" srcId="{76E5A82F-E45A-45F2-BFAB-C48DFEBE40C0}" destId="{940BB2FA-2F25-4884-A0E2-B8716439C323}" srcOrd="2" destOrd="0" parTransId="{F8BD9E79-1F81-4041-9427-E6B61BD540FC}" sibTransId="{170138EF-C43E-4F0C-B3DA-CEBA816955C2}"/>
    <dgm:cxn modelId="{BEFCE6E5-B376-4075-842F-B764380B3B68}" srcId="{76E5A82F-E45A-45F2-BFAB-C48DFEBE40C0}" destId="{15F62F55-431D-4E5F-9EFC-881091B51380}" srcOrd="0" destOrd="0" parTransId="{B1B6A00F-6139-4A21-84D7-C14FD414D653}" sibTransId="{DD3761ED-3E88-4610-85C5-1AB1E3789CDC}"/>
    <dgm:cxn modelId="{BFBDF131-A127-41CB-A916-21F2653C8BA8}" type="presOf" srcId="{0F8DA41F-927F-40DA-AA96-EAB40B491DF9}" destId="{8775246D-A9D8-440F-B778-5AF943185548}" srcOrd="0" destOrd="0" presId="urn:microsoft.com/office/officeart/2005/8/layout/target1"/>
    <dgm:cxn modelId="{D7578D59-D654-4327-86C8-210BF494BA66}" srcId="{76E5A82F-E45A-45F2-BFAB-C48DFEBE40C0}" destId="{7C738B26-C615-412B-B528-60DF9564EDF0}" srcOrd="3" destOrd="0" parTransId="{12AB761F-D813-430A-A3AB-31F35B82844F}" sibTransId="{342BCAF5-8930-473E-9678-EB8178098AE7}"/>
    <dgm:cxn modelId="{9B9693E7-7C71-47AC-ABB7-06F516D75EDB}" srcId="{76E5A82F-E45A-45F2-BFAB-C48DFEBE40C0}" destId="{0F8DA41F-927F-40DA-AA96-EAB40B491DF9}" srcOrd="4" destOrd="0" parTransId="{E860A12B-CD29-462A-A461-B0B7566BA749}" sibTransId="{9A3665E2-2A66-4AEE-8882-3C4B84595009}"/>
    <dgm:cxn modelId="{F0EB3906-51AF-442D-92A8-AC8298A3CE9D}" type="presOf" srcId="{DED271B7-EE61-463F-A2ED-86AF0F06BF52}" destId="{EEF29B11-F08F-4F10-9661-45A01B1CB46E}" srcOrd="0" destOrd="0" presId="urn:microsoft.com/office/officeart/2005/8/layout/target1"/>
    <dgm:cxn modelId="{A9F35C23-10CF-40B0-977F-710F4D9A1EF1}" type="presParOf" srcId="{6C727525-84D3-498A-BF1D-DFC080087C75}" destId="{9A6AB847-970C-4C6E-9762-F9A949EBFA0A}" srcOrd="0" destOrd="0" presId="urn:microsoft.com/office/officeart/2005/8/layout/target1"/>
    <dgm:cxn modelId="{689ECCFB-2ABC-4451-91D2-48153C5A9E2A}" type="presParOf" srcId="{6C727525-84D3-498A-BF1D-DFC080087C75}" destId="{C811A3FE-53B6-4865-A3FC-F2FF0AADE2CB}" srcOrd="1" destOrd="0" presId="urn:microsoft.com/office/officeart/2005/8/layout/target1"/>
    <dgm:cxn modelId="{B79E198B-C00F-4E24-AF5A-76B007224081}" type="presParOf" srcId="{6C727525-84D3-498A-BF1D-DFC080087C75}" destId="{E12C586E-F35A-40E5-9B67-0C0C04CA6DB6}" srcOrd="2" destOrd="0" presId="urn:microsoft.com/office/officeart/2005/8/layout/target1"/>
    <dgm:cxn modelId="{72F33634-D751-41A4-BAD1-C6B7C4332E35}" type="presParOf" srcId="{6C727525-84D3-498A-BF1D-DFC080087C75}" destId="{1B3FDD07-F6DB-4377-8AAB-A84356DCA9FD}" srcOrd="3" destOrd="0" presId="urn:microsoft.com/office/officeart/2005/8/layout/target1"/>
    <dgm:cxn modelId="{98B9B0D6-E03F-490C-A833-4C8DDC97C3A2}" type="presParOf" srcId="{6C727525-84D3-498A-BF1D-DFC080087C75}" destId="{D351CDD5-202B-4E35-B635-20F6AA91F093}" srcOrd="4" destOrd="0" presId="urn:microsoft.com/office/officeart/2005/8/layout/target1"/>
    <dgm:cxn modelId="{90500A8E-3A97-4810-81D5-F702DE13265B}" type="presParOf" srcId="{6C727525-84D3-498A-BF1D-DFC080087C75}" destId="{EEF29B11-F08F-4F10-9661-45A01B1CB46E}" srcOrd="5" destOrd="0" presId="urn:microsoft.com/office/officeart/2005/8/layout/target1"/>
    <dgm:cxn modelId="{1A45207A-5936-4167-A3C6-8E2C88DE0AC1}" type="presParOf" srcId="{6C727525-84D3-498A-BF1D-DFC080087C75}" destId="{68569408-DC4E-4265-83CF-61B998E45C1D}" srcOrd="6" destOrd="0" presId="urn:microsoft.com/office/officeart/2005/8/layout/target1"/>
    <dgm:cxn modelId="{34551E1F-26AC-41DF-A8CF-2F07C548EAFF}" type="presParOf" srcId="{6C727525-84D3-498A-BF1D-DFC080087C75}" destId="{2E260836-054D-4A24-9881-6118CDB41386}" srcOrd="7" destOrd="0" presId="urn:microsoft.com/office/officeart/2005/8/layout/target1"/>
    <dgm:cxn modelId="{1E55A3CB-D52E-4C74-B842-6A7A8434DF66}" type="presParOf" srcId="{6C727525-84D3-498A-BF1D-DFC080087C75}" destId="{5380AB0B-2483-4373-9DD9-FBA69C36E0B5}" srcOrd="8" destOrd="0" presId="urn:microsoft.com/office/officeart/2005/8/layout/target1"/>
    <dgm:cxn modelId="{E3890610-EE0E-407B-9D15-46A3B904D448}" type="presParOf" srcId="{6C727525-84D3-498A-BF1D-DFC080087C75}" destId="{660EA783-9B19-47AF-9393-C62652F31057}" srcOrd="9" destOrd="0" presId="urn:microsoft.com/office/officeart/2005/8/layout/target1"/>
    <dgm:cxn modelId="{71915E93-C8EA-48F0-913F-58AE97302DD9}" type="presParOf" srcId="{6C727525-84D3-498A-BF1D-DFC080087C75}" destId="{3DC4D6E6-C1E1-42CB-AEFC-9B024FAF6B6E}" srcOrd="10" destOrd="0" presId="urn:microsoft.com/office/officeart/2005/8/layout/target1"/>
    <dgm:cxn modelId="{F8B10A9E-8D73-4643-9EBD-99D46C94E8B9}" type="presParOf" srcId="{6C727525-84D3-498A-BF1D-DFC080087C75}" destId="{863799E7-0350-46E3-BC41-8C3E78DCE323}" srcOrd="11" destOrd="0" presId="urn:microsoft.com/office/officeart/2005/8/layout/target1"/>
    <dgm:cxn modelId="{A79ED494-2B35-44E4-89BF-07C4DF2CF180}" type="presParOf" srcId="{6C727525-84D3-498A-BF1D-DFC080087C75}" destId="{A367756D-777D-43AE-AF98-02281BCC5120}" srcOrd="12" destOrd="0" presId="urn:microsoft.com/office/officeart/2005/8/layout/target1"/>
    <dgm:cxn modelId="{447489BC-B38E-4E12-A280-14FCBD81E753}" type="presParOf" srcId="{6C727525-84D3-498A-BF1D-DFC080087C75}" destId="{3BCE24BE-61C8-4BED-BE04-6A63589AA4A1}" srcOrd="13" destOrd="0" presId="urn:microsoft.com/office/officeart/2005/8/layout/target1"/>
    <dgm:cxn modelId="{9C33EBAD-F3E8-40AF-B42B-A1ED79E6056D}" type="presParOf" srcId="{6C727525-84D3-498A-BF1D-DFC080087C75}" destId="{9DF0F79C-0988-43ED-9D3F-096CC7F0E721}" srcOrd="14" destOrd="0" presId="urn:microsoft.com/office/officeart/2005/8/layout/target1"/>
    <dgm:cxn modelId="{C4D828B7-E917-4F14-A41F-B36C49BC3B0D}" type="presParOf" srcId="{6C727525-84D3-498A-BF1D-DFC080087C75}" destId="{F664B260-C0A5-4001-8144-A99A0B8B5450}" srcOrd="15" destOrd="0" presId="urn:microsoft.com/office/officeart/2005/8/layout/target1"/>
    <dgm:cxn modelId="{119532E9-37EB-45F1-8E54-15B18C6C33B8}" type="presParOf" srcId="{6C727525-84D3-498A-BF1D-DFC080087C75}" destId="{C6F6E89E-AF53-4188-9354-EAAE37EB36DE}" srcOrd="16" destOrd="0" presId="urn:microsoft.com/office/officeart/2005/8/layout/target1"/>
    <dgm:cxn modelId="{6CE31BA1-7772-46B4-9C05-909FA227547B}" type="presParOf" srcId="{6C727525-84D3-498A-BF1D-DFC080087C75}" destId="{8775246D-A9D8-440F-B778-5AF943185548}" srcOrd="17" destOrd="0" presId="urn:microsoft.com/office/officeart/2005/8/layout/target1"/>
    <dgm:cxn modelId="{408D8106-71B4-4915-A407-892EF78A3A97}" type="presParOf" srcId="{6C727525-84D3-498A-BF1D-DFC080087C75}" destId="{6B1B09CB-A35B-4497-B69F-BF715534F6E6}" srcOrd="18" destOrd="0" presId="urn:microsoft.com/office/officeart/2005/8/layout/target1"/>
    <dgm:cxn modelId="{C15C85AD-DC1E-46A8-9825-1BF7DA98F1B6}" type="presParOf" srcId="{6C727525-84D3-498A-BF1D-DFC080087C75}" destId="{1D60B949-CEF3-42CE-BF7C-11DE93B2CF92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8444E80-7E5A-4EAB-B472-AD3A0360997D}">
      <dsp:nvSpPr>
        <dsp:cNvPr id="0" name=""/>
        <dsp:cNvSpPr/>
      </dsp:nvSpPr>
      <dsp:spPr>
        <a:xfrm>
          <a:off x="2326" y="296094"/>
          <a:ext cx="2071026" cy="828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>
              <a:solidFill>
                <a:schemeClr val="accent3">
                  <a:lumMod val="50000"/>
                </a:schemeClr>
              </a:solidFill>
            </a:rPr>
            <a:t>1. </a:t>
          </a:r>
          <a:r>
            <a:rPr lang="ko-KR" altLang="en-US" sz="1400" kern="1200" dirty="0" smtClean="0">
              <a:solidFill>
                <a:schemeClr val="accent3">
                  <a:lumMod val="50000"/>
                </a:schemeClr>
              </a:solidFill>
            </a:rPr>
            <a:t>요구사항 </a:t>
          </a:r>
          <a:endParaRPr lang="en-US" altLang="ko-KR" sz="1400" kern="1200" dirty="0" smtClean="0">
            <a:solidFill>
              <a:schemeClr val="accent3">
                <a:lumMod val="50000"/>
              </a:schemeClr>
            </a:solidFill>
          </a:endParaRPr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solidFill>
                <a:schemeClr val="accent3">
                  <a:lumMod val="50000"/>
                </a:schemeClr>
              </a:solidFill>
            </a:rPr>
            <a:t>수집 및 정리</a:t>
          </a:r>
          <a:endParaRPr lang="ko-KR" altLang="en-US" sz="14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326" y="296094"/>
        <a:ext cx="2071026" cy="828410"/>
      </dsp:txXfrm>
    </dsp:sp>
    <dsp:sp modelId="{B54A5A31-1BC2-45AB-98C5-F991954967BD}">
      <dsp:nvSpPr>
        <dsp:cNvPr id="0" name=""/>
        <dsp:cNvSpPr/>
      </dsp:nvSpPr>
      <dsp:spPr>
        <a:xfrm>
          <a:off x="1866250" y="296094"/>
          <a:ext cx="2071026" cy="828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-2500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2500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25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2. </a:t>
          </a:r>
          <a:r>
            <a:rPr lang="ko-KR" altLang="en-US" sz="1400" kern="1200" dirty="0" smtClean="0"/>
            <a:t>기능 분석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및 분류</a:t>
          </a:r>
          <a:endParaRPr lang="ko-KR" altLang="en-US" sz="1400" kern="1200" dirty="0"/>
        </a:p>
      </dsp:txBody>
      <dsp:txXfrm>
        <a:off x="1866250" y="296094"/>
        <a:ext cx="2071026" cy="828410"/>
      </dsp:txXfrm>
    </dsp:sp>
    <dsp:sp modelId="{51DFC2F7-63E1-454B-97FD-9C7F9274513A}">
      <dsp:nvSpPr>
        <dsp:cNvPr id="0" name=""/>
        <dsp:cNvSpPr/>
      </dsp:nvSpPr>
      <dsp:spPr>
        <a:xfrm>
          <a:off x="3730174" y="296094"/>
          <a:ext cx="2071026" cy="828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-5000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5000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5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3. </a:t>
          </a:r>
          <a:r>
            <a:rPr lang="ko-KR" altLang="en-US" sz="1400" kern="1200" dirty="0" smtClean="0"/>
            <a:t>모듈 별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API </a:t>
          </a:r>
          <a:r>
            <a:rPr lang="ko-KR" altLang="en-US" sz="1400" kern="1200" dirty="0" smtClean="0"/>
            <a:t>정의</a:t>
          </a:r>
          <a:endParaRPr lang="ko-KR" altLang="en-US" sz="1400" kern="1200" dirty="0"/>
        </a:p>
      </dsp:txBody>
      <dsp:txXfrm>
        <a:off x="3730174" y="296094"/>
        <a:ext cx="2071026" cy="828410"/>
      </dsp:txXfrm>
    </dsp:sp>
    <dsp:sp modelId="{D4BF1E8E-0040-473C-BB64-05D2EB8B6E91}">
      <dsp:nvSpPr>
        <dsp:cNvPr id="0" name=""/>
        <dsp:cNvSpPr/>
      </dsp:nvSpPr>
      <dsp:spPr>
        <a:xfrm>
          <a:off x="5594098" y="296094"/>
          <a:ext cx="2071026" cy="828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-7500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7500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75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4. </a:t>
          </a:r>
          <a:r>
            <a:rPr lang="ko-KR" altLang="en-US" sz="1400" kern="1200" dirty="0" smtClean="0"/>
            <a:t>웹 런타임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구현</a:t>
          </a:r>
          <a:endParaRPr lang="ko-KR" altLang="en-US" sz="1400" kern="1200" dirty="0"/>
        </a:p>
      </dsp:txBody>
      <dsp:txXfrm>
        <a:off x="5594098" y="296094"/>
        <a:ext cx="2071026" cy="828410"/>
      </dsp:txXfrm>
    </dsp:sp>
    <dsp:sp modelId="{5A6BBD3F-FB60-4204-83A2-728D018092FC}">
      <dsp:nvSpPr>
        <dsp:cNvPr id="0" name=""/>
        <dsp:cNvSpPr/>
      </dsp:nvSpPr>
      <dsp:spPr>
        <a:xfrm>
          <a:off x="7458021" y="296094"/>
          <a:ext cx="2071026" cy="828410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-10000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10000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10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5. </a:t>
          </a:r>
          <a:r>
            <a:rPr lang="ko-KR" altLang="en-US" sz="1400" kern="1200" dirty="0" smtClean="0"/>
            <a:t>웹 </a:t>
          </a:r>
          <a:r>
            <a:rPr lang="ko-KR" altLang="en-US" sz="1400" kern="1200" dirty="0" err="1" smtClean="0"/>
            <a:t>앱</a:t>
          </a:r>
          <a:r>
            <a:rPr lang="ko-KR" altLang="en-US" sz="1400" kern="1200" dirty="0" smtClean="0"/>
            <a:t>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동작 검증</a:t>
          </a:r>
          <a:endParaRPr lang="ko-KR" altLang="en-US" sz="1400" kern="1200" dirty="0"/>
        </a:p>
      </dsp:txBody>
      <dsp:txXfrm>
        <a:off x="7458021" y="296094"/>
        <a:ext cx="2071026" cy="82841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877EA5F-3712-468D-9BDD-29B0525EB2D1}">
      <dsp:nvSpPr>
        <dsp:cNvPr id="0" name=""/>
        <dsp:cNvSpPr/>
      </dsp:nvSpPr>
      <dsp:spPr>
        <a:xfrm>
          <a:off x="235374" y="140869"/>
          <a:ext cx="1820464" cy="1820464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[</a:t>
          </a:r>
          <a:r>
            <a:rPr lang="ko-KR" altLang="en-US" sz="600" kern="1200" dirty="0" err="1" smtClean="0"/>
            <a:t>웹표준</a:t>
          </a:r>
          <a:r>
            <a:rPr lang="en-US" altLang="ko-KR" sz="600" kern="1200" dirty="0" smtClean="0"/>
            <a:t>]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WAC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W3C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WebInOS</a:t>
          </a:r>
          <a:endParaRPr lang="en-US" altLang="ko-KR" sz="600" kern="1200" dirty="0" smtClean="0"/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GENIVI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err="1" smtClean="0"/>
            <a:t>MeeGoIVI</a:t>
          </a:r>
          <a:endParaRPr lang="en-US" altLang="ko-KR" sz="600" kern="1200" dirty="0" smtClean="0"/>
        </a:p>
      </dsp:txBody>
      <dsp:txXfrm>
        <a:off x="1194802" y="526634"/>
        <a:ext cx="650166" cy="541805"/>
      </dsp:txXfrm>
    </dsp:sp>
    <dsp:sp modelId="{2859BA12-3296-4D46-86A0-D9ECCA0BAC9F}">
      <dsp:nvSpPr>
        <dsp:cNvPr id="0" name=""/>
        <dsp:cNvSpPr/>
      </dsp:nvSpPr>
      <dsp:spPr>
        <a:xfrm>
          <a:off x="197881" y="205885"/>
          <a:ext cx="1820464" cy="1820464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[</a:t>
          </a:r>
          <a:r>
            <a:rPr lang="ko-KR" altLang="en-US" sz="600" kern="1200" dirty="0" smtClean="0"/>
            <a:t>오비고</a:t>
          </a:r>
          <a:r>
            <a:rPr lang="en-US" altLang="ko-KR" sz="600" kern="1200" dirty="0" smtClean="0"/>
            <a:t>]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" kern="1200" dirty="0" smtClean="0"/>
            <a:t>요구사항 수집</a:t>
          </a:r>
          <a:endParaRPr lang="en-US" altLang="ko-KR" sz="600" kern="1200" dirty="0" smtClean="0"/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" kern="1200" dirty="0" smtClean="0"/>
            <a:t>요구사항 정리</a:t>
          </a:r>
          <a:endParaRPr lang="en-US" altLang="ko-KR" sz="600" kern="1200" dirty="0" smtClean="0"/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" kern="1200" dirty="0" smtClean="0"/>
            <a:t>제안</a:t>
          </a:r>
          <a:endParaRPr lang="ko-KR" altLang="en-US" sz="600" kern="1200" dirty="0"/>
        </a:p>
      </dsp:txBody>
      <dsp:txXfrm>
        <a:off x="631325" y="1387020"/>
        <a:ext cx="975249" cy="476788"/>
      </dsp:txXfrm>
    </dsp:sp>
    <dsp:sp modelId="{C639F418-5017-4650-B6BB-BBBD3B9A0FB5}">
      <dsp:nvSpPr>
        <dsp:cNvPr id="0" name=""/>
        <dsp:cNvSpPr/>
      </dsp:nvSpPr>
      <dsp:spPr>
        <a:xfrm>
          <a:off x="160388" y="140869"/>
          <a:ext cx="1820464" cy="1820464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[</a:t>
          </a:r>
          <a:r>
            <a:rPr lang="ko-KR" altLang="en-US" sz="600" kern="1200" dirty="0" err="1" smtClean="0"/>
            <a:t>현대차</a:t>
          </a:r>
          <a:r>
            <a:rPr lang="en-US" altLang="ko-KR" sz="600" kern="1200" dirty="0" smtClean="0"/>
            <a:t>]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ibox API </a:t>
          </a:r>
          <a:r>
            <a:rPr lang="ko-KR" altLang="en-US" sz="600" kern="1200" dirty="0" smtClean="0"/>
            <a:t>문서</a:t>
          </a:r>
          <a:endParaRPr lang="en-US" altLang="ko-KR" sz="600" kern="1200" dirty="0" smtClean="0"/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600" kern="1200" dirty="0" smtClean="0"/>
            <a:t>ibox SDK API</a:t>
          </a:r>
        </a:p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" kern="1200" dirty="0" smtClean="0"/>
            <a:t>피드백 및 의견</a:t>
          </a:r>
          <a:endParaRPr lang="ko-KR" altLang="en-US" sz="600" kern="1200" dirty="0"/>
        </a:p>
      </dsp:txBody>
      <dsp:txXfrm>
        <a:off x="371259" y="526634"/>
        <a:ext cx="650166" cy="541805"/>
      </dsp:txXfrm>
    </dsp:sp>
    <dsp:sp modelId="{5DE84CB0-813E-4C35-A769-75808F263644}">
      <dsp:nvSpPr>
        <dsp:cNvPr id="0" name=""/>
        <dsp:cNvSpPr/>
      </dsp:nvSpPr>
      <dsp:spPr>
        <a:xfrm>
          <a:off x="122829" y="28173"/>
          <a:ext cx="2045855" cy="204585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AFE868-6284-4D3E-80A5-DB368D9026DF}">
      <dsp:nvSpPr>
        <dsp:cNvPr id="0" name=""/>
        <dsp:cNvSpPr/>
      </dsp:nvSpPr>
      <dsp:spPr>
        <a:xfrm>
          <a:off x="85186" y="93075"/>
          <a:ext cx="2045855" cy="204585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8B1B39-0175-4220-A677-B8E15C80E869}">
      <dsp:nvSpPr>
        <dsp:cNvPr id="0" name=""/>
        <dsp:cNvSpPr/>
      </dsp:nvSpPr>
      <dsp:spPr>
        <a:xfrm>
          <a:off x="47542" y="28173"/>
          <a:ext cx="2045855" cy="204585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C519351-007E-4379-BB67-E077206B416A}">
      <dsp:nvSpPr>
        <dsp:cNvPr id="0" name=""/>
        <dsp:cNvSpPr/>
      </dsp:nvSpPr>
      <dsp:spPr>
        <a:xfrm rot="5400000">
          <a:off x="905811" y="-284811"/>
          <a:ext cx="360330" cy="10220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엔진</a:t>
          </a:r>
          <a:r>
            <a:rPr lang="en-US" altLang="ko-KR" sz="800" kern="1200" dirty="0" smtClean="0"/>
            <a:t>, </a:t>
          </a:r>
          <a:r>
            <a:rPr lang="ko-KR" altLang="en-US" sz="800" kern="1200" dirty="0" smtClean="0"/>
            <a:t>기어 타입</a:t>
          </a:r>
          <a:endParaRPr lang="ko-KR" altLang="en-US" sz="800" kern="1200" dirty="0"/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모델</a:t>
          </a:r>
          <a:r>
            <a:rPr lang="en-US" altLang="ko-KR" sz="800" kern="1200" dirty="0" smtClean="0"/>
            <a:t>, </a:t>
          </a:r>
          <a:r>
            <a:rPr lang="ko-KR" altLang="en-US" sz="800" kern="1200" dirty="0" smtClean="0"/>
            <a:t>제조사 코드</a:t>
          </a:r>
          <a:endParaRPr lang="ko-KR" altLang="en-US" sz="800" kern="1200" dirty="0"/>
        </a:p>
      </dsp:txBody>
      <dsp:txXfrm rot="5400000">
        <a:off x="905811" y="-284811"/>
        <a:ext cx="360330" cy="1022096"/>
      </dsp:txXfrm>
    </dsp:sp>
    <dsp:sp modelId="{A4B55073-5148-4E3C-AF03-F1708C157598}">
      <dsp:nvSpPr>
        <dsp:cNvPr id="0" name=""/>
        <dsp:cNvSpPr/>
      </dsp:nvSpPr>
      <dsp:spPr>
        <a:xfrm>
          <a:off x="0" y="1030"/>
          <a:ext cx="574929" cy="4504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/>
            <a:t>차량 고유 정보</a:t>
          </a:r>
          <a:endParaRPr lang="ko-KR" altLang="en-US" sz="800" kern="1200" dirty="0"/>
        </a:p>
      </dsp:txBody>
      <dsp:txXfrm>
        <a:off x="0" y="1030"/>
        <a:ext cx="574929" cy="450413"/>
      </dsp:txXfrm>
    </dsp:sp>
    <dsp:sp modelId="{934A9041-D944-4DEF-9579-574C906B2AE4}">
      <dsp:nvSpPr>
        <dsp:cNvPr id="0" name=""/>
        <dsp:cNvSpPr/>
      </dsp:nvSpPr>
      <dsp:spPr>
        <a:xfrm rot="5400000">
          <a:off x="905811" y="188122"/>
          <a:ext cx="360330" cy="10220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382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38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주행 거리 및</a:t>
          </a: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속도</a:t>
          </a:r>
          <a:endParaRPr lang="ko-KR" altLang="en-US" sz="800" kern="1200" dirty="0"/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순간 연비</a:t>
          </a:r>
          <a:endParaRPr lang="ko-KR" altLang="en-US" sz="800" kern="1200" dirty="0"/>
        </a:p>
      </dsp:txBody>
      <dsp:txXfrm rot="5400000">
        <a:off x="905811" y="188122"/>
        <a:ext cx="360330" cy="1022096"/>
      </dsp:txXfrm>
    </dsp:sp>
    <dsp:sp modelId="{B3226BEA-6C5F-4252-A5BF-8ED7B77D56EB}">
      <dsp:nvSpPr>
        <dsp:cNvPr id="0" name=""/>
        <dsp:cNvSpPr/>
      </dsp:nvSpPr>
      <dsp:spPr>
        <a:xfrm>
          <a:off x="0" y="473963"/>
          <a:ext cx="574929" cy="4504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12451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12451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124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/>
            <a:t>차량 주행 기능</a:t>
          </a:r>
          <a:endParaRPr lang="ko-KR" altLang="en-US" sz="800" kern="1200" dirty="0"/>
        </a:p>
      </dsp:txBody>
      <dsp:txXfrm>
        <a:off x="0" y="473963"/>
        <a:ext cx="574929" cy="450413"/>
      </dsp:txXfrm>
    </dsp:sp>
    <dsp:sp modelId="{36BE65FD-FA12-4235-9913-29DC40E27714}">
      <dsp:nvSpPr>
        <dsp:cNvPr id="0" name=""/>
        <dsp:cNvSpPr/>
      </dsp:nvSpPr>
      <dsp:spPr>
        <a:xfrm rot="5400000">
          <a:off x="905811" y="661056"/>
          <a:ext cx="360330" cy="10220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765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76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door lock/unlock</a:t>
          </a:r>
          <a:endParaRPr lang="ko-KR" altLang="en-US" sz="800" kern="1200" dirty="0"/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트렁크 상태</a:t>
          </a:r>
          <a:endParaRPr lang="ko-KR" altLang="en-US" sz="800" kern="1200" dirty="0"/>
        </a:p>
      </dsp:txBody>
      <dsp:txXfrm rot="5400000">
        <a:off x="905811" y="661056"/>
        <a:ext cx="360330" cy="1022096"/>
      </dsp:txXfrm>
    </dsp:sp>
    <dsp:sp modelId="{87CD1AB9-CCEA-41FD-BD82-6363D638135C}">
      <dsp:nvSpPr>
        <dsp:cNvPr id="0" name=""/>
        <dsp:cNvSpPr/>
      </dsp:nvSpPr>
      <dsp:spPr>
        <a:xfrm>
          <a:off x="0" y="946897"/>
          <a:ext cx="574929" cy="4504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24902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24902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2490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bg2">
                  <a:lumMod val="75000"/>
                  <a:lumOff val="25000"/>
                </a:schemeClr>
              </a:solidFill>
            </a:rPr>
            <a:t>차량 </a:t>
          </a:r>
          <a:r>
            <a:rPr lang="en-US" altLang="ko-KR" sz="800" kern="1200" dirty="0" smtClean="0">
              <a:solidFill>
                <a:schemeClr val="bg2">
                  <a:lumMod val="75000"/>
                  <a:lumOff val="25000"/>
                </a:schemeClr>
              </a:solidFill>
            </a:rPr>
            <a:t>door </a:t>
          </a:r>
          <a:r>
            <a:rPr lang="ko-KR" altLang="en-US" sz="800" kern="1200" dirty="0" smtClean="0">
              <a:solidFill>
                <a:schemeClr val="bg2">
                  <a:lumMod val="75000"/>
                  <a:lumOff val="25000"/>
                </a:schemeClr>
              </a:solidFill>
            </a:rPr>
            <a:t>기능</a:t>
          </a:r>
          <a:endParaRPr lang="ko-KR" altLang="en-US" sz="800" kern="1200" dirty="0">
            <a:solidFill>
              <a:schemeClr val="bg2">
                <a:lumMod val="75000"/>
                <a:lumOff val="25000"/>
              </a:schemeClr>
            </a:solidFill>
          </a:endParaRPr>
        </a:p>
      </dsp:txBody>
      <dsp:txXfrm>
        <a:off x="0" y="946897"/>
        <a:ext cx="574929" cy="450413"/>
      </dsp:txXfrm>
    </dsp:sp>
    <dsp:sp modelId="{919A930C-1164-4A95-9B74-F1D9024A348E}">
      <dsp:nvSpPr>
        <dsp:cNvPr id="0" name=""/>
        <dsp:cNvSpPr/>
      </dsp:nvSpPr>
      <dsp:spPr>
        <a:xfrm rot="5400000">
          <a:off x="905811" y="1133989"/>
          <a:ext cx="360330" cy="10220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1148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114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AQC, </a:t>
          </a:r>
          <a:r>
            <a:rPr lang="en-US" altLang="ko-KR" sz="800" kern="1200" dirty="0" err="1" smtClean="0"/>
            <a:t>AirCon</a:t>
          </a:r>
          <a:endParaRPr lang="ko-KR" altLang="en-US" sz="800" kern="1200" dirty="0"/>
        </a:p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 </a:t>
          </a:r>
          <a:r>
            <a:rPr lang="ko-KR" altLang="en-US" sz="800" kern="1200" dirty="0" smtClean="0"/>
            <a:t>온도 및 송풍 세기</a:t>
          </a:r>
          <a:endParaRPr lang="ko-KR" altLang="en-US" sz="800" kern="1200" dirty="0"/>
        </a:p>
      </dsp:txBody>
      <dsp:txXfrm rot="5400000">
        <a:off x="905811" y="1133989"/>
        <a:ext cx="360330" cy="1022096"/>
      </dsp:txXfrm>
    </dsp:sp>
    <dsp:sp modelId="{3F2C8D4D-1BE3-4071-90AF-253A0E747510}">
      <dsp:nvSpPr>
        <dsp:cNvPr id="0" name=""/>
        <dsp:cNvSpPr/>
      </dsp:nvSpPr>
      <dsp:spPr>
        <a:xfrm>
          <a:off x="0" y="1419831"/>
          <a:ext cx="574929" cy="4504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37353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37353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37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accent3">
                  <a:lumMod val="50000"/>
                </a:schemeClr>
              </a:solidFill>
            </a:rPr>
            <a:t>차량 </a:t>
          </a:r>
          <a:r>
            <a:rPr lang="en-US" altLang="ko-KR" sz="800" kern="1200" dirty="0" smtClean="0">
              <a:solidFill>
                <a:schemeClr val="accent3">
                  <a:lumMod val="50000"/>
                </a:schemeClr>
              </a:solidFill>
            </a:rPr>
            <a:t>hvac</a:t>
          </a:r>
        </a:p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800" kern="1200" dirty="0" smtClean="0">
              <a:solidFill>
                <a:schemeClr val="accent3">
                  <a:lumMod val="50000"/>
                </a:schemeClr>
              </a:solidFill>
            </a:rPr>
            <a:t>기능</a:t>
          </a:r>
          <a:endParaRPr lang="ko-KR" altLang="en-US" sz="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0" y="1419831"/>
        <a:ext cx="574929" cy="450413"/>
      </dsp:txXfrm>
    </dsp:sp>
    <dsp:sp modelId="{D75084D3-A727-4523-AAFA-6B5F8348D47A}">
      <dsp:nvSpPr>
        <dsp:cNvPr id="0" name=""/>
        <dsp:cNvSpPr/>
      </dsp:nvSpPr>
      <dsp:spPr>
        <a:xfrm rot="5400000">
          <a:off x="905811" y="1606923"/>
          <a:ext cx="360330" cy="102209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1531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1531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800" kern="1200" dirty="0" smtClean="0"/>
            <a:t>…</a:t>
          </a:r>
          <a:endParaRPr lang="ko-KR" altLang="en-US" sz="800" kern="1200" dirty="0"/>
        </a:p>
      </dsp:txBody>
      <dsp:txXfrm rot="5400000">
        <a:off x="905811" y="1606923"/>
        <a:ext cx="360330" cy="1022096"/>
      </dsp:txXfrm>
    </dsp:sp>
    <dsp:sp modelId="{E543DE30-8715-4A5B-B415-8618C52B485E}">
      <dsp:nvSpPr>
        <dsp:cNvPr id="0" name=""/>
        <dsp:cNvSpPr/>
      </dsp:nvSpPr>
      <dsp:spPr>
        <a:xfrm>
          <a:off x="0" y="1892764"/>
          <a:ext cx="574929" cy="45041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49804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49804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498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>
              <a:solidFill>
                <a:schemeClr val="accent3">
                  <a:lumMod val="50000"/>
                </a:schemeClr>
              </a:solidFill>
            </a:rPr>
            <a:t>…</a:t>
          </a:r>
          <a:endParaRPr lang="ko-KR" altLang="en-US" sz="21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0" y="1892764"/>
        <a:ext cx="574929" cy="45041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08AEC10-C784-4123-9099-9A8B2CADD61E}">
      <dsp:nvSpPr>
        <dsp:cNvPr id="0" name=""/>
        <dsp:cNvSpPr/>
      </dsp:nvSpPr>
      <dsp:spPr>
        <a:xfrm>
          <a:off x="0" y="2646"/>
          <a:ext cx="1806575" cy="2150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info</a:t>
          </a:r>
          <a:endParaRPr lang="ko-KR" altLang="en-US" sz="900" kern="1200" dirty="0"/>
        </a:p>
      </dsp:txBody>
      <dsp:txXfrm>
        <a:off x="0" y="2646"/>
        <a:ext cx="1806575" cy="215017"/>
      </dsp:txXfrm>
    </dsp:sp>
    <dsp:sp modelId="{248F579A-8A7A-451F-A204-98B789D3649E}">
      <dsp:nvSpPr>
        <dsp:cNvPr id="0" name=""/>
        <dsp:cNvSpPr/>
      </dsp:nvSpPr>
      <dsp:spPr>
        <a:xfrm>
          <a:off x="0" y="217663"/>
          <a:ext cx="1806575" cy="36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9" tIns="8890" rIns="49784" bIns="8890" numCol="1" spcCol="1270" anchor="t" anchorCtr="0">
          <a:noAutofit/>
        </a:bodyPr>
        <a:lstStyle/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getCarInfo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getEngineType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getGearType</a:t>
          </a:r>
          <a:endParaRPr lang="ko-KR" altLang="en-US" sz="700" kern="1200" dirty="0"/>
        </a:p>
      </dsp:txBody>
      <dsp:txXfrm>
        <a:off x="0" y="217663"/>
        <a:ext cx="1806575" cy="360906"/>
      </dsp:txXfrm>
    </dsp:sp>
    <dsp:sp modelId="{41CF9C14-F641-4C51-BB5B-84874E0F9A25}">
      <dsp:nvSpPr>
        <dsp:cNvPr id="0" name=""/>
        <dsp:cNvSpPr/>
      </dsp:nvSpPr>
      <dsp:spPr>
        <a:xfrm>
          <a:off x="0" y="578570"/>
          <a:ext cx="1806575" cy="2150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status</a:t>
          </a:r>
          <a:endParaRPr lang="ko-KR" altLang="en-US" sz="900" kern="1200" dirty="0"/>
        </a:p>
      </dsp:txBody>
      <dsp:txXfrm>
        <a:off x="0" y="578570"/>
        <a:ext cx="1806575" cy="215017"/>
      </dsp:txXfrm>
    </dsp:sp>
    <dsp:sp modelId="{2931AE30-85B5-461C-BB9D-F61FD49EE275}">
      <dsp:nvSpPr>
        <dsp:cNvPr id="0" name=""/>
        <dsp:cNvSpPr/>
      </dsp:nvSpPr>
      <dsp:spPr>
        <a:xfrm>
          <a:off x="0" y="793587"/>
          <a:ext cx="1806575" cy="36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9" tIns="8890" rIns="49784" bIns="8890" numCol="1" spcCol="1270" anchor="t" anchorCtr="0">
          <a:noAutofit/>
        </a:bodyPr>
        <a:lstStyle/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watchDoor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watchTrunk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setDoor</a:t>
          </a:r>
          <a:endParaRPr lang="ko-KR" altLang="en-US" sz="700" kern="1200" dirty="0"/>
        </a:p>
      </dsp:txBody>
      <dsp:txXfrm>
        <a:off x="0" y="793587"/>
        <a:ext cx="1806575" cy="360906"/>
      </dsp:txXfrm>
    </dsp:sp>
    <dsp:sp modelId="{746FED55-10CD-4CBF-9EAD-B56E5286EA3F}">
      <dsp:nvSpPr>
        <dsp:cNvPr id="0" name=""/>
        <dsp:cNvSpPr/>
      </dsp:nvSpPr>
      <dsp:spPr>
        <a:xfrm>
          <a:off x="0" y="1154494"/>
          <a:ext cx="1806575" cy="2150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drive</a:t>
          </a:r>
          <a:endParaRPr lang="ko-KR" altLang="en-US" sz="900" kern="1200" dirty="0"/>
        </a:p>
      </dsp:txBody>
      <dsp:txXfrm>
        <a:off x="0" y="1154494"/>
        <a:ext cx="1806575" cy="215017"/>
      </dsp:txXfrm>
    </dsp:sp>
    <dsp:sp modelId="{ED020FEA-FD44-4D18-A8D4-4C32D73120D9}">
      <dsp:nvSpPr>
        <dsp:cNvPr id="0" name=""/>
        <dsp:cNvSpPr/>
      </dsp:nvSpPr>
      <dsp:spPr>
        <a:xfrm>
          <a:off x="0" y="1369511"/>
          <a:ext cx="1806575" cy="360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9" tIns="8890" rIns="49784" bIns="8890" numCol="1" spcCol="1270" anchor="t" anchorCtr="0">
          <a:noAutofit/>
        </a:bodyPr>
        <a:lstStyle/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isRunning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getTotalMileage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getSpeed</a:t>
          </a:r>
          <a:endParaRPr lang="ko-KR" altLang="en-US" sz="700" kern="1200" dirty="0"/>
        </a:p>
      </dsp:txBody>
      <dsp:txXfrm>
        <a:off x="0" y="1369511"/>
        <a:ext cx="1806575" cy="360906"/>
      </dsp:txXfrm>
    </dsp:sp>
    <dsp:sp modelId="{2C24E8F5-BE1B-4007-86C8-B585005C718C}">
      <dsp:nvSpPr>
        <dsp:cNvPr id="0" name=""/>
        <dsp:cNvSpPr/>
      </dsp:nvSpPr>
      <dsp:spPr>
        <a:xfrm>
          <a:off x="0" y="1730417"/>
          <a:ext cx="1806575" cy="2150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hvac</a:t>
          </a:r>
          <a:endParaRPr lang="ko-KR" altLang="en-US" sz="900" kern="1200" dirty="0"/>
        </a:p>
      </dsp:txBody>
      <dsp:txXfrm>
        <a:off x="0" y="1730417"/>
        <a:ext cx="1806575" cy="215017"/>
      </dsp:txXfrm>
    </dsp:sp>
    <dsp:sp modelId="{9486110A-04EC-429F-8E3B-A9C7B324C842}">
      <dsp:nvSpPr>
        <dsp:cNvPr id="0" name=""/>
        <dsp:cNvSpPr/>
      </dsp:nvSpPr>
      <dsp:spPr>
        <a:xfrm>
          <a:off x="0" y="1945435"/>
          <a:ext cx="1806575" cy="477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9" tIns="8890" rIns="49784" bIns="8890" numCol="1" spcCol="1270" anchor="t" anchorCtr="0">
          <a:noAutofit/>
        </a:bodyPr>
        <a:lstStyle/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getBlower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getTemperature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watchTemperature</a:t>
          </a:r>
          <a:endParaRPr lang="ko-KR" altLang="en-US" sz="700" kern="1200" dirty="0"/>
        </a:p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err="1" smtClean="0"/>
            <a:t>isRunning</a:t>
          </a:r>
          <a:endParaRPr lang="ko-KR" altLang="en-US" sz="700" kern="1200" dirty="0"/>
        </a:p>
      </dsp:txBody>
      <dsp:txXfrm>
        <a:off x="0" y="1945435"/>
        <a:ext cx="1806575" cy="477957"/>
      </dsp:txXfrm>
    </dsp:sp>
    <dsp:sp modelId="{A8284E44-2CC7-4B96-9FFC-5D79C7F822BF}">
      <dsp:nvSpPr>
        <dsp:cNvPr id="0" name=""/>
        <dsp:cNvSpPr/>
      </dsp:nvSpPr>
      <dsp:spPr>
        <a:xfrm>
          <a:off x="0" y="2423392"/>
          <a:ext cx="1806575" cy="21501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…</a:t>
          </a:r>
          <a:endParaRPr lang="ko-KR" altLang="en-US" sz="900" kern="1200" dirty="0"/>
        </a:p>
      </dsp:txBody>
      <dsp:txXfrm>
        <a:off x="0" y="2423392"/>
        <a:ext cx="1806575" cy="215017"/>
      </dsp:txXfrm>
    </dsp:sp>
    <dsp:sp modelId="{78F5AB0D-A42A-4C46-9929-13314CC1576A}">
      <dsp:nvSpPr>
        <dsp:cNvPr id="0" name=""/>
        <dsp:cNvSpPr/>
      </dsp:nvSpPr>
      <dsp:spPr>
        <a:xfrm>
          <a:off x="0" y="2638410"/>
          <a:ext cx="1806575" cy="117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59" tIns="8890" rIns="49784" bIns="8890" numCol="1" spcCol="1270" anchor="t" anchorCtr="0">
          <a:noAutofit/>
        </a:bodyPr>
        <a:lstStyle/>
        <a:p>
          <a:pPr marL="57150" lvl="1" indent="-57150" algn="l" defTabSz="3111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700" kern="1200" dirty="0" smtClean="0"/>
            <a:t>…</a:t>
          </a:r>
          <a:endParaRPr lang="ko-KR" altLang="en-US" sz="700" kern="1200" dirty="0"/>
        </a:p>
      </dsp:txBody>
      <dsp:txXfrm>
        <a:off x="0" y="2638410"/>
        <a:ext cx="1806575" cy="11705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56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782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6913" y="741363"/>
            <a:ext cx="5341937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6300"/>
            <a:ext cx="538956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 algn="l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71013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56" tIns="45528" rIns="91056" bIns="45528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24F46D9-3F23-4184-B49C-C1393975815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657B1-DBDC-452B-8FCF-A7B1154CAE97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03263" y="742950"/>
            <a:ext cx="5340350" cy="3697288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686300"/>
            <a:ext cx="4938713" cy="4437063"/>
          </a:xfrm>
          <a:noFill/>
          <a:ln/>
        </p:spPr>
        <p:txBody>
          <a:bodyPr lIns="70593" tIns="35295" rIns="70593" bIns="35295"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5B1C06-2F78-45EA-97D7-9B44614E0E14}" type="slidenum">
              <a:rPr lang="en-US" altLang="ko-KR" smtClean="0"/>
              <a:pPr/>
              <a:t>5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6CC27-A517-4058-B5AB-844C1A2DA5A1}" type="slidenum">
              <a:rPr lang="en-US" altLang="ko-KR" smtClean="0"/>
              <a:pPr/>
              <a:t>6</a:t>
            </a:fld>
            <a:endParaRPr lang="en-US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4F46D9-3F23-4184-B49C-C1393975815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6CC27-A517-4058-B5AB-844C1A2DA5A1}" type="slidenum">
              <a:rPr lang="en-US" altLang="ko-KR" smtClean="0"/>
              <a:pPr/>
              <a:t>14</a:t>
            </a:fld>
            <a:endParaRPr lang="en-US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buFont typeface="Webdings" pitchFamily="18" charset="2"/>
              <a:buChar char="&lt;"/>
              <a:defRPr>
                <a:sym typeface="Webding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5013" y="34925"/>
            <a:ext cx="2325687" cy="60912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4775" y="34925"/>
            <a:ext cx="6827838" cy="60912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775" y="34925"/>
            <a:ext cx="8089900" cy="4826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4775" y="34925"/>
            <a:ext cx="808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/>
          </a:p>
        </p:txBody>
      </p:sp>
      <p:sp>
        <p:nvSpPr>
          <p:cNvPr id="1027" name="Rectangle 3"/>
          <p:cNvSpPr>
            <a:spLocks noChangeArrowheads="1"/>
          </p:cNvSpPr>
          <p:nvPr userDrawn="1"/>
        </p:nvSpPr>
        <p:spPr bwMode="auto">
          <a:xfrm flipV="1">
            <a:off x="0" y="533400"/>
            <a:ext cx="9906000" cy="63500"/>
          </a:xfrm>
          <a:prstGeom prst="rect">
            <a:avLst/>
          </a:prstGeom>
          <a:gradFill rotWithShape="0">
            <a:gsLst>
              <a:gs pos="0">
                <a:srgbClr val="333399"/>
              </a:gs>
              <a:gs pos="100000">
                <a:srgbClr val="B1B1E5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8" name="Oval 4"/>
          <p:cNvSpPr>
            <a:spLocks noChangeArrowheads="1"/>
          </p:cNvSpPr>
          <p:nvPr userDrawn="1"/>
        </p:nvSpPr>
        <p:spPr bwMode="auto">
          <a:xfrm>
            <a:off x="9391650" y="128588"/>
            <a:ext cx="350838" cy="350837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fontAlgn="ctr">
              <a:defRPr/>
            </a:pPr>
            <a:fld id="{B6CABC2D-44A0-4E15-8262-B6D50D640C03}" type="slidenum">
              <a:rPr kumimoji="1" lang="en-US" altLang="ko-KR" b="0">
                <a:solidFill>
                  <a:schemeClr val="tx1"/>
                </a:solidFill>
                <a:latin typeface="휴먼옛체" pitchFamily="18" charset="-127"/>
                <a:ea typeface="휴먼옛체" pitchFamily="18" charset="-127"/>
              </a:rPr>
              <a:pPr fontAlgn="ctr">
                <a:defRPr/>
              </a:pPr>
              <a:t>‹#›</a:t>
            </a:fld>
            <a:endParaRPr kumimoji="1" lang="en-US" altLang="ko-KR" b="0">
              <a:solidFill>
                <a:schemeClr val="tx1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5621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1981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png"/><Relationship Id="rId4" Type="http://schemas.openxmlformats.org/officeDocument/2006/relationships/package" Target="../embeddings/Microsoft_Office_PowerPoint_______3.ppt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PowerPoint_______7.pptx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Office_PowerPoint_______6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Office_PowerPoint_______5.pptx"/><Relationship Id="rId5" Type="http://schemas.openxmlformats.org/officeDocument/2006/relationships/package" Target="../embeddings/Microsoft_Office_PowerPoint_______4.pptx"/><Relationship Id="rId10" Type="http://schemas.openxmlformats.org/officeDocument/2006/relationships/package" Target="../embeddings/Microsoft_Office_PowerPoint_______9.pptx"/><Relationship Id="rId4" Type="http://schemas.openxmlformats.org/officeDocument/2006/relationships/oleObject" Target="../embeddings/oleObject2.bin"/><Relationship Id="rId9" Type="http://schemas.openxmlformats.org/officeDocument/2006/relationships/package" Target="../embeddings/Microsoft_Office_PowerPoint_______8.ppt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2.png"/><Relationship Id="rId7" Type="http://schemas.openxmlformats.org/officeDocument/2006/relationships/image" Target="../media/image64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jpeg"/><Relationship Id="rId5" Type="http://schemas.microsoft.com/office/2007/relationships/hdphoto" Target="../media/hdphoto2.wdp"/><Relationship Id="rId9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jpeg"/><Relationship Id="rId5" Type="http://schemas.openxmlformats.org/officeDocument/2006/relationships/image" Target="../media/image65.jpe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hyperlink" Target="http://www.bloter.net/archives/56963" TargetMode="External"/><Relationship Id="rId2" Type="http://schemas.openxmlformats.org/officeDocument/2006/relationships/image" Target="../media/image78.png"/><Relationship Id="rId16" Type="http://schemas.openxmlformats.org/officeDocument/2006/relationships/image" Target="../media/image9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image" Target="../media/image93.jpe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66.jpeg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AjbPeR5wRPI" TargetMode="Externa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image" Target="../media/image38.png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image" Target="../media/image37.jpeg"/><Relationship Id="rId33" Type="http://schemas.openxmlformats.org/officeDocument/2006/relationships/oleObject" Target="../embeddings/Microsoft_Office_Word_97_-_2003___4.doc"/><Relationship Id="rId2" Type="http://schemas.openxmlformats.org/officeDocument/2006/relationships/slideLayout" Target="../slideLayouts/slideLayout1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package" Target="../embeddings/Microsoft_Office_Word______1.dotx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36.jpeg"/><Relationship Id="rId32" Type="http://schemas.openxmlformats.org/officeDocument/2006/relationships/oleObject" Target="../embeddings/Microsoft_Office_Word_97_-_2003___3.doc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35.png"/><Relationship Id="rId28" Type="http://schemas.openxmlformats.org/officeDocument/2006/relationships/oleObject" Target="../embeddings/oleObject1.bin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oleObject" Target="../embeddings/Microsoft_Office_Excel_97-2003_____2.xls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openxmlformats.org/officeDocument/2006/relationships/image" Target="../media/image39.png"/><Relationship Id="rId30" Type="http://schemas.openxmlformats.org/officeDocument/2006/relationships/oleObject" Target="../embeddings/Microsoft_Office_Word_97_-_2003___1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sts.wacapps.net/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package" Target="../embeddings/Microsoft_Office_PowerPoint_______2.pptx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017507" y="4740275"/>
            <a:ext cx="1842419" cy="147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pPr marL="342900" indent="-342900">
              <a:spcBef>
                <a:spcPct val="40000"/>
              </a:spcBef>
            </a:pPr>
            <a:r>
              <a:rPr kumimoji="1" lang="en-US" altLang="ko-KR" sz="2400" b="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2012. </a:t>
            </a:r>
            <a:r>
              <a:rPr kumimoji="1" lang="en-US" altLang="ko-KR" sz="2400" b="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04. </a:t>
            </a:r>
            <a:r>
              <a:rPr kumimoji="1" lang="en-US" altLang="ko-KR" sz="2400" b="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18</a:t>
            </a:r>
            <a:endParaRPr kumimoji="1" lang="en-US" altLang="ko-KR" sz="2400" b="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40000"/>
              </a:spcBef>
            </a:pPr>
            <a:r>
              <a:rPr kumimoji="1" lang="ko-KR" altLang="en-US" sz="2400" b="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오비고</a:t>
            </a:r>
          </a:p>
          <a:p>
            <a:pPr marL="342900" indent="-342900">
              <a:spcBef>
                <a:spcPct val="40000"/>
              </a:spcBef>
            </a:pPr>
            <a:r>
              <a:rPr kumimoji="1" lang="ko-KR" altLang="en-US" sz="2400" b="0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김병정</a:t>
            </a:r>
            <a:endParaRPr kumimoji="1" lang="ko-KR" altLang="en-US" sz="2400" b="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075" name="제목 1"/>
          <p:cNvSpPr>
            <a:spLocks/>
          </p:cNvSpPr>
          <p:nvPr/>
        </p:nvSpPr>
        <p:spPr bwMode="auto">
          <a:xfrm>
            <a:off x="0" y="1484313"/>
            <a:ext cx="9906000" cy="141605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ko-KR" altLang="ko-KR" sz="3200"/>
              <a:t>웹기반 앱스토어</a:t>
            </a:r>
            <a:r>
              <a:rPr lang="en-US" altLang="ko-KR" sz="3200"/>
              <a:t>(WAC) </a:t>
            </a:r>
            <a:r>
              <a:rPr lang="ko-KR" altLang="ko-KR" sz="3200"/>
              <a:t>표준화 및 선행개발</a:t>
            </a:r>
            <a:endParaRPr lang="en-US" altLang="ko-KR" sz="3200"/>
          </a:p>
          <a:p>
            <a:r>
              <a:rPr lang="ko-KR" altLang="en-US" sz="3200"/>
              <a:t>진도 보고</a:t>
            </a:r>
            <a:endParaRPr kumimoji="1" lang="en-US" altLang="ko-KR" sz="3200" b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5725" y="687388"/>
          <a:ext cx="9625013" cy="6117550"/>
        </p:xfrm>
        <a:graphic>
          <a:graphicData uri="http://schemas.openxmlformats.org/drawingml/2006/table">
            <a:tbl>
              <a:tblPr/>
              <a:tblGrid>
                <a:gridCol w="1357313"/>
                <a:gridCol w="2746375"/>
                <a:gridCol w="3181350"/>
                <a:gridCol w="2339975"/>
              </a:tblGrid>
              <a:tr h="30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명칭</a:t>
                      </a:r>
                      <a:endParaRPr kumimoji="0" 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endParaRPr kumimoji="0" 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설명</a:t>
                      </a:r>
                      <a:endParaRPr kumimoji="0" 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API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</a:tr>
              <a:tr h="11048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CarsOnMap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여러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대 차량이 함께 이동할 경우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주소록에 </a:t>
                      </a:r>
                      <a:r>
                        <a:rPr kumimoji="0" 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있는 사람인 경우 지도상에 표시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차량 관련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앱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차량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API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사용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안함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)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SMS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W3C Widget Storage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Geolocation 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Open Map API</a:t>
                      </a: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392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DeviceInfo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3G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및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WiFi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연결 상태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디스플래이 해상도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운영체제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WRT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버전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및 제조사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디바이스 정보 등을 표시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웹 기술을 이용한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Device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정보 표시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DeviceStatus API</a:t>
                      </a: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77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MemoLocation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- </a:t>
                      </a:r>
                      <a:r>
                        <a:rPr kumimoji="0" 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메모 작성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저장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삭제 및 열람 기능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어느 위치에서 메모했는지 지도상으로 함께 표시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웹 기술을 이용한 개발기간 단축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W3C Widget Storage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Geolocation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Open Map API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49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FindInteresting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음식점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주유소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관광지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주차장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관공서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은행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병원의 위치를 지도상에 표시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동시에 여러 항목을 함께 보여줄 수 있음</a:t>
                      </a:r>
                      <a:endParaRPr kumimoji="0" 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웹 기술을 이용한 개발기간 단축</a:t>
                      </a:r>
                      <a:endParaRPr kumimoji="0" lang="en-US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Geolocation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Open Map API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Open Search API</a:t>
                      </a: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93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Test app</a:t>
                      </a: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Device API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에 대한 테스트 기능</a:t>
                      </a:r>
                      <a:endParaRPr kumimoji="0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각각의 모듈 뿐만 아니라 전체 테스트가 자동화가능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공식 테스트 위젯 대비 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90%)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한번 클릭으로 전체 테스트 수행</a:t>
                      </a:r>
                      <a:endParaRPr kumimoji="0" 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WAC2.0 All APIs for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iBox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399" name="그림 5" descr="carsonmap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0025" y="1019175"/>
            <a:ext cx="2681288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00" name="그림 6" descr="deviceinf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0025" y="2116138"/>
            <a:ext cx="2687638" cy="120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01" name="그림 7" descr="memolocatio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6375" y="3344863"/>
            <a:ext cx="2681288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02" name="그림 8" descr="findinteresting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0025" y="4492625"/>
            <a:ext cx="2687638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03" name="그림 9" descr="wac2.0test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6375" y="5707063"/>
            <a:ext cx="268922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/>
          <p:cNvSpPr txBox="1">
            <a:spLocks/>
          </p:cNvSpPr>
          <p:nvPr/>
        </p:nvSpPr>
        <p:spPr bwMode="auto">
          <a:xfrm>
            <a:off x="104775" y="34925"/>
            <a:ext cx="808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l" eaLnBrk="0" hangingPunct="0">
              <a:buFont typeface="Wingdings" pitchFamily="2" charset="2"/>
              <a:buChar char="§"/>
              <a:defRPr/>
            </a:pPr>
            <a:r>
              <a:rPr kumimoji="1" lang="en-US" altLang="ko-KR" sz="2000" b="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 WAC2.0 </a:t>
            </a:r>
            <a:r>
              <a:rPr kumimoji="1" lang="ko-KR" altLang="en-US" sz="2000" b="0" kern="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샘플앱</a:t>
            </a:r>
            <a:r>
              <a:rPr kumimoji="1" lang="ko-KR" altLang="en-US" sz="2000" b="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 개발 완료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5725" y="687385"/>
          <a:ext cx="9625013" cy="5879671"/>
        </p:xfrm>
        <a:graphic>
          <a:graphicData uri="http://schemas.openxmlformats.org/drawingml/2006/table">
            <a:tbl>
              <a:tblPr/>
              <a:tblGrid>
                <a:gridCol w="1357313"/>
                <a:gridCol w="3341613"/>
                <a:gridCol w="2586112"/>
                <a:gridCol w="2339975"/>
              </a:tblGrid>
              <a:tr h="8306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명칭</a:t>
                      </a:r>
                      <a:endParaRPr kumimoji="0" 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화면</a:t>
                      </a:r>
                      <a:endParaRPr kumimoji="0" 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설명</a:t>
                      </a:r>
                      <a:endParaRPr kumimoji="0" 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API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86E8"/>
                    </a:solidFill>
                  </a:tcPr>
                </a:tc>
              </a:tr>
              <a:tr h="3555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그래픽 성능 체크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웹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+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네이티브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앱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&lt;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보충 설명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좌측 팬 레벨 의미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이미지 회전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시간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각도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우측 온도 레벨 의미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-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직접 선 그리는 횟수</a:t>
                      </a:r>
                      <a:endParaRPr kumimoji="0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차량의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blow, temperature, speed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를 웹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API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로 접근 가능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탑재된 단말의 그래픽 성능 체크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똑같은 디자인으로 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네이티브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개발하여 비교 검증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HVAC API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동작 확인 및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ibox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그래픽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성능앱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 측정 가능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getBlower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(to be used)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getTemperature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(to be used)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getSpeed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(to be used)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html5 canvas</a:t>
                      </a: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android canvas</a:t>
                      </a:r>
                    </a:p>
                  </a:txBody>
                  <a:tcPr marL="68792" marR="68792" marT="63500" marB="635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차량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API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테스트</a:t>
                      </a:r>
                      <a:endParaRPr kumimoji="0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차량용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Device API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에 대한 테스트 기능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  <a:sym typeface="Wingdings" pitchFamily="2" charset="2"/>
                        </a:rPr>
                        <a:t>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구현된 모든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Device API </a:t>
                      </a:r>
                      <a:r>
                        <a:rPr kumimoji="0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에대한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전체 테스트 커버리지</a:t>
                      </a:r>
                      <a:endParaRPr kumimoji="0" 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 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차량용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APIs for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iBox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맑은 고딕" pitchFamily="50" charset="-127"/>
                        <a:cs typeface="Arial" pitchFamily="34" charset="0"/>
                      </a:endParaRPr>
                    </a:p>
                    <a:p>
                      <a:pPr marL="0" marR="0" lvl="0" indent="0" algn="l" defTabSz="6731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현재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HVAC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모듈 구현됨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맑은 고딕" pitchFamily="50" charset="-127"/>
                          <a:cs typeface="Arial" pitchFamily="34" charset="0"/>
                        </a:rPr>
                        <a:t>)</a:t>
                      </a:r>
                    </a:p>
                  </a:txBody>
                  <a:tcPr marL="68792" marR="68792" marT="63491" marB="634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 bwMode="auto">
          <a:xfrm>
            <a:off x="104775" y="34925"/>
            <a:ext cx="808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l" eaLnBrk="0" hangingPunct="0">
              <a:buFont typeface="Wingdings" pitchFamily="2" charset="2"/>
              <a:buChar char="§"/>
              <a:defRPr/>
            </a:pPr>
            <a:r>
              <a:rPr kumimoji="1" lang="en-US" altLang="ko-KR" sz="2000" b="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 </a:t>
            </a:r>
            <a:r>
              <a:rPr kumimoji="1" lang="ko-KR" altLang="en-US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차량용</a:t>
            </a: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 </a:t>
            </a:r>
            <a:r>
              <a:rPr kumimoji="1" lang="ko-KR" altLang="en-US" sz="2000" b="0" kern="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샘플앱</a:t>
            </a:r>
            <a:r>
              <a:rPr kumimoji="1" lang="ko-KR" altLang="en-US" sz="2000" b="0" kern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 개발 </a:t>
            </a: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(</a:t>
            </a:r>
            <a:r>
              <a:rPr kumimoji="1" lang="ko-KR" altLang="en-US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총 </a:t>
            </a: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5</a:t>
            </a:r>
            <a:r>
              <a:rPr kumimoji="1" lang="ko-KR" altLang="en-US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개 중</a:t>
            </a: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, 2</a:t>
            </a:r>
            <a:r>
              <a:rPr kumimoji="1" lang="ko-KR" altLang="en-US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개 작업</a:t>
            </a: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 pitchFamily="18" charset="2"/>
              </a:rPr>
              <a:t>) </a:t>
            </a:r>
            <a:endParaRPr kumimoji="1" lang="ko-KR" altLang="en-US" sz="2000" b="0" kern="0" dirty="0">
              <a:solidFill>
                <a:srgbClr val="FF0000"/>
              </a:solidFill>
              <a:latin typeface="+mj-lt"/>
              <a:ea typeface="+mj-ea"/>
              <a:cs typeface="+mj-cs"/>
              <a:sym typeface="Webdings" pitchFamily="18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2625" y="5103420"/>
            <a:ext cx="3330476" cy="14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개체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345865" y="4146698"/>
          <a:ext cx="914400" cy="771525"/>
        </p:xfrm>
        <a:graphic>
          <a:graphicData uri="http://schemas.openxmlformats.org/presentationml/2006/ole">
            <p:oleObj spid="_x0000_s52225" name="프레젠테이션" showAsIcon="1" r:id="rId4" imgW="914400" imgH="771480" progId="PowerPoint.Show.12">
              <p:embed/>
            </p:oleObj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52625" y="1597764"/>
            <a:ext cx="3340117" cy="174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</a:t>
            </a:r>
            <a:r>
              <a:rPr lang="ko-KR" altLang="en-US" dirty="0" smtClean="0">
                <a:sym typeface="Webdings" pitchFamily="18" charset="2"/>
              </a:rPr>
              <a:t>차량용 </a:t>
            </a:r>
            <a:r>
              <a:rPr lang="en-US" altLang="ko-KR" dirty="0" smtClean="0">
                <a:sym typeface="Webdings" pitchFamily="18" charset="2"/>
              </a:rPr>
              <a:t>Device API </a:t>
            </a:r>
            <a:r>
              <a:rPr lang="ko-KR" altLang="en-US" dirty="0" smtClean="0">
                <a:sym typeface="Webdings" pitchFamily="18" charset="2"/>
              </a:rPr>
              <a:t>표준 문서 작성 현황</a:t>
            </a:r>
            <a:endParaRPr lang="ko-KR" altLang="en-US" dirty="0" smtClean="0">
              <a:solidFill>
                <a:srgbClr val="FF0000"/>
              </a:solidFill>
              <a:sym typeface="Webdings" pitchFamily="18" charset="2"/>
            </a:endParaRPr>
          </a:p>
        </p:txBody>
      </p:sp>
      <p:sp>
        <p:nvSpPr>
          <p:cNvPr id="1039" name="AutoShape 4"/>
          <p:cNvSpPr>
            <a:spLocks noChangeArrowheads="1"/>
          </p:cNvSpPr>
          <p:nvPr/>
        </p:nvSpPr>
        <p:spPr bwMode="auto">
          <a:xfrm>
            <a:off x="524500" y="1601985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/>
              <a:t>motor</a:t>
            </a:r>
          </a:p>
        </p:txBody>
      </p:sp>
      <p:sp>
        <p:nvSpPr>
          <p:cNvPr id="1040" name="AutoShape 5"/>
          <p:cNvSpPr>
            <a:spLocks noChangeArrowheads="1"/>
          </p:cNvSpPr>
          <p:nvPr/>
        </p:nvSpPr>
        <p:spPr bwMode="auto">
          <a:xfrm>
            <a:off x="2273925" y="1601985"/>
            <a:ext cx="5597525" cy="5397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다른 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device </a:t>
            </a:r>
            <a:r>
              <a:rPr kumimoji="1" lang="en-US" altLang="ko-KR" dirty="0" err="1">
                <a:solidFill>
                  <a:schemeClr val="tx1"/>
                </a:solidFill>
                <a:sym typeface="Wingdings" pitchFamily="2" charset="2"/>
              </a:rPr>
              <a:t>api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모듈을 접근할 수 있는 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root object 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이다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.</a:t>
            </a:r>
          </a:p>
        </p:txBody>
      </p:sp>
      <p:sp>
        <p:nvSpPr>
          <p:cNvPr id="1041" name="AutoShape 6"/>
          <p:cNvSpPr>
            <a:spLocks noChangeArrowheads="1"/>
          </p:cNvSpPr>
          <p:nvPr/>
        </p:nvSpPr>
        <p:spPr bwMode="auto">
          <a:xfrm>
            <a:off x="524500" y="2278260"/>
            <a:ext cx="1616075" cy="54133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/>
              <a:t>info</a:t>
            </a:r>
          </a:p>
        </p:txBody>
      </p:sp>
      <p:sp>
        <p:nvSpPr>
          <p:cNvPr id="1042" name="AutoShape 7"/>
          <p:cNvSpPr>
            <a:spLocks noChangeArrowheads="1"/>
          </p:cNvSpPr>
          <p:nvPr/>
        </p:nvSpPr>
        <p:spPr bwMode="auto">
          <a:xfrm>
            <a:off x="2289800" y="2279848"/>
            <a:ext cx="5567363" cy="5397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 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차량의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 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정적인 정보를 제공한다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.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(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모델명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,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기어타입 등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)</a:t>
            </a:r>
            <a:endParaRPr kumimoji="1" lang="ko-KR" altLang="en-US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43" name="AutoShape 8"/>
          <p:cNvSpPr>
            <a:spLocks noChangeArrowheads="1"/>
          </p:cNvSpPr>
          <p:nvPr/>
        </p:nvSpPr>
        <p:spPr bwMode="auto">
          <a:xfrm>
            <a:off x="524500" y="2956123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/>
              <a:t>status</a:t>
            </a:r>
          </a:p>
        </p:txBody>
      </p:sp>
      <p:sp>
        <p:nvSpPr>
          <p:cNvPr id="1044" name="AutoShape 9"/>
          <p:cNvSpPr>
            <a:spLocks noChangeArrowheads="1"/>
          </p:cNvSpPr>
          <p:nvPr/>
        </p:nvSpPr>
        <p:spPr bwMode="auto">
          <a:xfrm>
            <a:off x="2289800" y="2957710"/>
            <a:ext cx="5567363" cy="5397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 </a:t>
            </a:r>
            <a:r>
              <a:rPr kumimoji="1" lang="ko-KR" altLang="en-US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차량 일반적 제어 및 상태 정보를 제공한다</a:t>
            </a: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. (</a:t>
            </a:r>
            <a:r>
              <a:rPr kumimoji="1" lang="ko-KR" altLang="en-US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문</a:t>
            </a: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, </a:t>
            </a:r>
            <a:r>
              <a:rPr kumimoji="1" lang="ko-KR" altLang="en-US" dirty="0" smtClean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트렁크 </a:t>
            </a:r>
            <a:r>
              <a:rPr kumimoji="1" lang="ko-KR" altLang="en-US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등</a:t>
            </a: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)</a:t>
            </a:r>
          </a:p>
        </p:txBody>
      </p:sp>
      <p:sp>
        <p:nvSpPr>
          <p:cNvPr id="1045" name="AutoShape 10"/>
          <p:cNvSpPr>
            <a:spLocks noChangeArrowheads="1"/>
          </p:cNvSpPr>
          <p:nvPr/>
        </p:nvSpPr>
        <p:spPr bwMode="auto">
          <a:xfrm>
            <a:off x="524500" y="3633985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drive</a:t>
            </a:r>
          </a:p>
        </p:txBody>
      </p:sp>
      <p:sp>
        <p:nvSpPr>
          <p:cNvPr id="1046" name="AutoShape 11"/>
          <p:cNvSpPr>
            <a:spLocks noChangeArrowheads="1"/>
          </p:cNvSpPr>
          <p:nvPr/>
        </p:nvSpPr>
        <p:spPr bwMode="auto">
          <a:xfrm>
            <a:off x="2273925" y="3635573"/>
            <a:ext cx="5599113" cy="5397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 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주행 관련 제어 및 정보를 제공한다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. (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엔진 시동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/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정지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, 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차속 등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)</a:t>
            </a:r>
          </a:p>
        </p:txBody>
      </p:sp>
      <p:sp>
        <p:nvSpPr>
          <p:cNvPr id="1047" name="AutoShape 12"/>
          <p:cNvSpPr>
            <a:spLocks noChangeArrowheads="1"/>
          </p:cNvSpPr>
          <p:nvPr/>
        </p:nvSpPr>
        <p:spPr bwMode="auto">
          <a:xfrm>
            <a:off x="524500" y="4310260"/>
            <a:ext cx="1616075" cy="54133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hvac</a:t>
            </a:r>
          </a:p>
        </p:txBody>
      </p:sp>
      <p:sp>
        <p:nvSpPr>
          <p:cNvPr id="1048" name="AutoShape 13"/>
          <p:cNvSpPr>
            <a:spLocks noChangeArrowheads="1"/>
          </p:cNvSpPr>
          <p:nvPr/>
        </p:nvSpPr>
        <p:spPr bwMode="auto">
          <a:xfrm>
            <a:off x="2289800" y="4313435"/>
            <a:ext cx="5567363" cy="541338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 </a:t>
            </a:r>
            <a:r>
              <a:rPr kumimoji="1" lang="ko-KR" altLang="en-US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공조 장치 제어 및 상태 정보를 제공한다</a:t>
            </a:r>
            <a:r>
              <a:rPr kumimoji="1" lang="en-US" altLang="ko-KR" dirty="0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.</a:t>
            </a:r>
          </a:p>
        </p:txBody>
      </p:sp>
      <p:sp>
        <p:nvSpPr>
          <p:cNvPr id="1049" name="AutoShape 14"/>
          <p:cNvSpPr>
            <a:spLocks noChangeArrowheads="1"/>
          </p:cNvSpPr>
          <p:nvPr/>
        </p:nvSpPr>
        <p:spPr bwMode="auto">
          <a:xfrm>
            <a:off x="524500" y="4988123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r>
              <a:rPr lang="en-US" altLang="ko-KR"/>
              <a:t>safety</a:t>
            </a:r>
          </a:p>
        </p:txBody>
      </p:sp>
      <p:sp>
        <p:nvSpPr>
          <p:cNvPr id="1050" name="AutoShape 15"/>
          <p:cNvSpPr>
            <a:spLocks noChangeArrowheads="1"/>
          </p:cNvSpPr>
          <p:nvPr/>
        </p:nvSpPr>
        <p:spPr bwMode="auto">
          <a:xfrm>
            <a:off x="2273925" y="4992885"/>
            <a:ext cx="5599113" cy="5397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/>
          <a:lstStyle/>
          <a:p>
            <a:pPr algn="l">
              <a:lnSpc>
                <a:spcPct val="150000"/>
              </a:lnSpc>
            </a:pP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• </a:t>
            </a:r>
            <a:r>
              <a:rPr kumimoji="1" lang="ko-KR" altLang="en-US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운전자 안전에 대한 기능을 제공한다</a:t>
            </a:r>
            <a:r>
              <a:rPr kumimoji="1" lang="en-US" altLang="ko-KR">
                <a:solidFill>
                  <a:schemeClr val="tx1"/>
                </a:solidFill>
                <a:latin typeface="Arial" pitchFamily="34" charset="0"/>
                <a:sym typeface="Wingdings" pitchFamily="2" charset="2"/>
              </a:rPr>
              <a:t>.</a:t>
            </a: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534400" y="923135"/>
            <a:ext cx="1616075" cy="5397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module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2283825" y="923135"/>
            <a:ext cx="5597525" cy="539750"/>
          </a:xfrm>
          <a:prstGeom prst="flowChartAlternateProcess">
            <a:avLst/>
          </a:prstGeom>
          <a:solidFill>
            <a:srgbClr val="0070C0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sym typeface="Wingdings" pitchFamily="2" charset="2"/>
              </a:rPr>
              <a:t>설        명</a:t>
            </a:r>
            <a:endParaRPr lang="en-US" altLang="ko-KR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7964038" y="921160"/>
            <a:ext cx="1616075" cy="53975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sym typeface="Wingdings" pitchFamily="2" charset="2"/>
              </a:rPr>
              <a:t>구현 일정</a:t>
            </a:r>
            <a:endParaRPr lang="en-US" altLang="ko-KR" dirty="0">
              <a:solidFill>
                <a:schemeClr val="bg1"/>
              </a:solidFill>
              <a:sym typeface="Wingdings" pitchFamily="2" charset="2"/>
            </a:endParaRPr>
          </a:p>
        </p:txBody>
      </p:sp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7962063" y="1607935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2012.04.27</a:t>
            </a:r>
            <a:endParaRPr lang="en-US" altLang="ko-KR" dirty="0"/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7962063" y="2261060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2012.05.31</a:t>
            </a:r>
            <a:endParaRPr lang="en-US" altLang="ko-KR" dirty="0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>
            <a:off x="7962063" y="2961685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2012.06.29</a:t>
            </a:r>
            <a:endParaRPr lang="en-US" altLang="ko-KR" dirty="0"/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7964038" y="3633985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2012.05.31</a:t>
            </a:r>
            <a:endParaRPr lang="en-US" altLang="ko-KR" dirty="0"/>
          </a:p>
        </p:txBody>
      </p: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7962063" y="4315023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2012.04.27</a:t>
            </a:r>
            <a:endParaRPr lang="en-US" altLang="ko-KR" dirty="0"/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7962063" y="4988123"/>
            <a:ext cx="1616075" cy="539750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2012.06.29</a:t>
            </a:r>
            <a:endParaRPr lang="en-US" altLang="ko-KR" dirty="0"/>
          </a:p>
        </p:txBody>
      </p:sp>
      <p:graphicFrame>
        <p:nvGraphicFramePr>
          <p:cNvPr id="36" name="개체 35"/>
          <p:cNvGraphicFramePr>
            <a:graphicFrameLocks noChangeAspect="1"/>
          </p:cNvGraphicFramePr>
          <p:nvPr/>
        </p:nvGraphicFramePr>
        <p:xfrm>
          <a:off x="8991600" y="6086475"/>
          <a:ext cx="914400" cy="771525"/>
        </p:xfrm>
        <a:graphic>
          <a:graphicData uri="http://schemas.openxmlformats.org/presentationml/2006/ole">
            <p:oleObj spid="_x0000_s51217" name="포장기 셸 개체" showAsIcon="1" r:id="rId4" imgW="914400" imgH="771480" progId="Package">
              <p:embed/>
            </p:oleObj>
          </a:graphicData>
        </a:graphic>
      </p:graphicFrame>
      <p:graphicFrame>
        <p:nvGraphicFramePr>
          <p:cNvPr id="37" name="개체 3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1836353"/>
          <a:ext cx="381000" cy="771525"/>
        </p:xfrm>
        <a:graphic>
          <a:graphicData uri="http://schemas.openxmlformats.org/presentationml/2006/ole">
            <p:oleObj spid="_x0000_s51218" name="프레젠테이션" showAsIcon="1" r:id="rId5" imgW="380880" imgH="771480" progId="PowerPoint.Show.12">
              <p:embed/>
            </p:oleObj>
          </a:graphicData>
        </a:graphic>
      </p:graphicFrame>
      <p:graphicFrame>
        <p:nvGraphicFramePr>
          <p:cNvPr id="38" name="개체 3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2517195"/>
          <a:ext cx="381000" cy="771525"/>
        </p:xfrm>
        <a:graphic>
          <a:graphicData uri="http://schemas.openxmlformats.org/presentationml/2006/ole">
            <p:oleObj spid="_x0000_s51219" name="프레젠테이션" showAsIcon="1" r:id="rId6" imgW="380880" imgH="771480" progId="PowerPoint.Show.12">
              <p:embed/>
            </p:oleObj>
          </a:graphicData>
        </a:graphic>
      </p:graphicFrame>
      <p:graphicFrame>
        <p:nvGraphicFramePr>
          <p:cNvPr id="40" name="개체 3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3190103"/>
          <a:ext cx="381000" cy="771525"/>
        </p:xfrm>
        <a:graphic>
          <a:graphicData uri="http://schemas.openxmlformats.org/presentationml/2006/ole">
            <p:oleObj spid="_x0000_s51221" name="프레젠테이션" showAsIcon="1" r:id="rId7" imgW="380880" imgH="771480" progId="PowerPoint.Show.12">
              <p:embed/>
            </p:oleObj>
          </a:graphicData>
        </a:graphic>
      </p:graphicFrame>
      <p:graphicFrame>
        <p:nvGraphicFramePr>
          <p:cNvPr id="41" name="개체 4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3834442"/>
          <a:ext cx="381000" cy="857052"/>
        </p:xfrm>
        <a:graphic>
          <a:graphicData uri="http://schemas.openxmlformats.org/presentationml/2006/ole">
            <p:oleObj spid="_x0000_s51222" name="프레젠테이션" showAsIcon="1" r:id="rId8" imgW="380880" imgH="771480" progId="PowerPoint.Show.12">
              <p:embed/>
            </p:oleObj>
          </a:graphicData>
        </a:graphic>
      </p:graphicFrame>
      <p:graphicFrame>
        <p:nvGraphicFramePr>
          <p:cNvPr id="42" name="개체 4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4543441"/>
          <a:ext cx="381000" cy="771525"/>
        </p:xfrm>
        <a:graphic>
          <a:graphicData uri="http://schemas.openxmlformats.org/presentationml/2006/ole">
            <p:oleObj spid="_x0000_s51223" name="프레젠테이션" showAsIcon="1" r:id="rId9" imgW="380880" imgH="771480" progId="PowerPoint.Show.12">
              <p:embed/>
            </p:oleObj>
          </a:graphicData>
        </a:graphic>
      </p:graphicFrame>
      <p:graphicFrame>
        <p:nvGraphicFramePr>
          <p:cNvPr id="43" name="개체 4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759575" y="5231936"/>
          <a:ext cx="381000" cy="771525"/>
        </p:xfrm>
        <a:graphic>
          <a:graphicData uri="http://schemas.openxmlformats.org/presentationml/2006/ole">
            <p:oleObj spid="_x0000_s51224" name="프레젠테이션" showAsIcon="1" r:id="rId10" imgW="380880" imgH="771480" progId="PowerPoint.Show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차량용 </a:t>
            </a:r>
            <a:r>
              <a:rPr lang="en-US" altLang="ko-KR" dirty="0" smtClean="0"/>
              <a:t>WRT </a:t>
            </a:r>
            <a:r>
              <a:rPr lang="ko-KR" altLang="en-US" dirty="0" smtClean="0"/>
              <a:t>설계서 </a:t>
            </a:r>
            <a:r>
              <a:rPr lang="en-US" altLang="ko-KR" dirty="0" smtClean="0"/>
              <a:t>– HVAC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519" y="748066"/>
            <a:ext cx="2424966" cy="1905040"/>
          </a:xfrm>
          <a:prstGeom prst="rect">
            <a:avLst/>
          </a:prstGeom>
          <a:noFill/>
          <a:ln w="9525">
            <a:solidFill>
              <a:schemeClr val="bg2">
                <a:lumMod val="50000"/>
                <a:lumOff val="50000"/>
              </a:schemeClr>
            </a:solidFill>
            <a:prstDash val="dash"/>
            <a:miter lim="800000"/>
            <a:headEnd/>
            <a:tailEnd/>
          </a:ln>
        </p:spPr>
      </p:pic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81" y="3099466"/>
            <a:ext cx="4309193" cy="342103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5661" y="1127461"/>
            <a:ext cx="5156590" cy="401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9540" y="5296390"/>
            <a:ext cx="3116100" cy="115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굽은 화살표 8"/>
          <p:cNvSpPr/>
          <p:nvPr/>
        </p:nvSpPr>
        <p:spPr bwMode="auto">
          <a:xfrm rot="5400000">
            <a:off x="3040083" y="2395287"/>
            <a:ext cx="344385" cy="622503"/>
          </a:xfrm>
          <a:prstGeom prst="bent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줄무늬가 있는 오른쪽 화살표 9"/>
          <p:cNvSpPr/>
          <p:nvPr/>
        </p:nvSpPr>
        <p:spPr bwMode="auto">
          <a:xfrm>
            <a:off x="4116551" y="4120734"/>
            <a:ext cx="632860" cy="344385"/>
          </a:xfrm>
          <a:prstGeom prst="stripedRightArrow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080654" y="2018804"/>
            <a:ext cx="486889" cy="32554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2649485" y="4215734"/>
            <a:ext cx="1114993" cy="190009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845165" y="2992580"/>
            <a:ext cx="843115" cy="178136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857040" y="4215734"/>
            <a:ext cx="843115" cy="178136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1" name="직선 연결선 95"/>
          <p:cNvCxnSpPr>
            <a:cxnSpLocks noChangeShapeType="1"/>
          </p:cNvCxnSpPr>
          <p:nvPr/>
        </p:nvCxnSpPr>
        <p:spPr bwMode="auto">
          <a:xfrm>
            <a:off x="5273675" y="1598613"/>
            <a:ext cx="0" cy="4665662"/>
          </a:xfrm>
          <a:prstGeom prst="line">
            <a:avLst/>
          </a:prstGeom>
          <a:noFill/>
          <a:ln w="19050" algn="ctr">
            <a:solidFill>
              <a:srgbClr val="7030A0"/>
            </a:solidFill>
            <a:round/>
            <a:headEnd/>
            <a:tailEnd/>
          </a:ln>
        </p:spPr>
      </p:cxnSp>
      <p:sp>
        <p:nvSpPr>
          <p:cNvPr id="7172" name="제목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altLang="ko-KR" dirty="0" smtClean="0">
                <a:sym typeface="Webdings" pitchFamily="18" charset="2"/>
              </a:rPr>
              <a:t> </a:t>
            </a:r>
            <a:r>
              <a:rPr lang="ko-KR" altLang="en-US" dirty="0" smtClean="0">
                <a:sym typeface="Webdings" pitchFamily="18" charset="2"/>
              </a:rPr>
              <a:t>향후 일정</a:t>
            </a:r>
          </a:p>
        </p:txBody>
      </p:sp>
      <p:cxnSp>
        <p:nvCxnSpPr>
          <p:cNvPr id="7173" name="직선 연결선 79"/>
          <p:cNvCxnSpPr>
            <a:cxnSpLocks noChangeShapeType="1"/>
          </p:cNvCxnSpPr>
          <p:nvPr/>
        </p:nvCxnSpPr>
        <p:spPr bwMode="auto">
          <a:xfrm rot="5400000">
            <a:off x="-628650" y="376872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4" name="직선 연결선 80"/>
          <p:cNvCxnSpPr>
            <a:cxnSpLocks noChangeShapeType="1"/>
          </p:cNvCxnSpPr>
          <p:nvPr/>
        </p:nvCxnSpPr>
        <p:spPr bwMode="auto">
          <a:xfrm rot="5400000">
            <a:off x="-66675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5" name="직선 연결선 81"/>
          <p:cNvCxnSpPr>
            <a:cxnSpLocks noChangeShapeType="1"/>
          </p:cNvCxnSpPr>
          <p:nvPr/>
        </p:nvCxnSpPr>
        <p:spPr bwMode="auto">
          <a:xfrm rot="5400000">
            <a:off x="477837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6" name="직선 연결선 82"/>
          <p:cNvCxnSpPr>
            <a:cxnSpLocks noChangeShapeType="1"/>
          </p:cNvCxnSpPr>
          <p:nvPr/>
        </p:nvCxnSpPr>
        <p:spPr bwMode="auto">
          <a:xfrm rot="5400000">
            <a:off x="10414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7" name="직선 연결선 83"/>
          <p:cNvCxnSpPr>
            <a:cxnSpLocks noChangeShapeType="1"/>
          </p:cNvCxnSpPr>
          <p:nvPr/>
        </p:nvCxnSpPr>
        <p:spPr bwMode="auto">
          <a:xfrm rot="5400000">
            <a:off x="21336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8" name="직선 연결선 84"/>
          <p:cNvCxnSpPr>
            <a:cxnSpLocks noChangeShapeType="1"/>
          </p:cNvCxnSpPr>
          <p:nvPr/>
        </p:nvCxnSpPr>
        <p:spPr bwMode="auto">
          <a:xfrm rot="5400000">
            <a:off x="2686050" y="379253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9" name="직선 연결선 85"/>
          <p:cNvCxnSpPr>
            <a:cxnSpLocks noChangeShapeType="1"/>
          </p:cNvCxnSpPr>
          <p:nvPr/>
        </p:nvCxnSpPr>
        <p:spPr bwMode="auto">
          <a:xfrm rot="5400000">
            <a:off x="64770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0" name="직선 연결선 86"/>
          <p:cNvCxnSpPr>
            <a:cxnSpLocks noChangeShapeType="1"/>
          </p:cNvCxnSpPr>
          <p:nvPr/>
        </p:nvCxnSpPr>
        <p:spPr bwMode="auto">
          <a:xfrm rot="5400000">
            <a:off x="3251200" y="377507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1" name="직선 연결선 87"/>
          <p:cNvCxnSpPr>
            <a:cxnSpLocks noChangeShapeType="1"/>
          </p:cNvCxnSpPr>
          <p:nvPr/>
        </p:nvCxnSpPr>
        <p:spPr bwMode="auto">
          <a:xfrm rot="5400000">
            <a:off x="1589087" y="380682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2" name="직선 연결선 88"/>
          <p:cNvCxnSpPr>
            <a:cxnSpLocks noChangeShapeType="1"/>
          </p:cNvCxnSpPr>
          <p:nvPr/>
        </p:nvCxnSpPr>
        <p:spPr bwMode="auto">
          <a:xfrm rot="16200000" flipH="1">
            <a:off x="5454650" y="3757613"/>
            <a:ext cx="4860925" cy="1270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3" name="직선 연결선 89"/>
          <p:cNvCxnSpPr>
            <a:cxnSpLocks noChangeShapeType="1"/>
          </p:cNvCxnSpPr>
          <p:nvPr/>
        </p:nvCxnSpPr>
        <p:spPr bwMode="auto">
          <a:xfrm rot="5400000">
            <a:off x="6008687" y="377507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4" name="직선 연결선 90"/>
          <p:cNvCxnSpPr>
            <a:cxnSpLocks noChangeShapeType="1"/>
          </p:cNvCxnSpPr>
          <p:nvPr/>
        </p:nvCxnSpPr>
        <p:spPr bwMode="auto">
          <a:xfrm rot="5400000">
            <a:off x="4902200" y="383698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5" name="직선 연결선 91"/>
          <p:cNvCxnSpPr>
            <a:cxnSpLocks noChangeShapeType="1"/>
          </p:cNvCxnSpPr>
          <p:nvPr/>
        </p:nvCxnSpPr>
        <p:spPr bwMode="auto">
          <a:xfrm rot="5400000">
            <a:off x="4340225" y="383698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6" name="직선 연결선 92"/>
          <p:cNvCxnSpPr>
            <a:cxnSpLocks noChangeShapeType="1"/>
          </p:cNvCxnSpPr>
          <p:nvPr/>
        </p:nvCxnSpPr>
        <p:spPr bwMode="auto">
          <a:xfrm rot="5400000">
            <a:off x="3794125" y="3859213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7" name="직선 연결선 94"/>
          <p:cNvCxnSpPr>
            <a:cxnSpLocks noChangeShapeType="1"/>
          </p:cNvCxnSpPr>
          <p:nvPr/>
        </p:nvCxnSpPr>
        <p:spPr bwMode="auto">
          <a:xfrm rot="5400000">
            <a:off x="1984375" y="3930650"/>
            <a:ext cx="4649788" cy="26988"/>
          </a:xfrm>
          <a:prstGeom prst="line">
            <a:avLst/>
          </a:prstGeom>
          <a:noFill/>
          <a:ln w="19050" algn="ctr">
            <a:solidFill>
              <a:srgbClr val="92D050"/>
            </a:solidFill>
            <a:round/>
            <a:headEnd/>
            <a:tailEnd/>
          </a:ln>
        </p:spPr>
      </p:cxnSp>
      <p:cxnSp>
        <p:nvCxnSpPr>
          <p:cNvPr id="7188" name="직선 연결선 95"/>
          <p:cNvCxnSpPr>
            <a:cxnSpLocks noChangeShapeType="1"/>
          </p:cNvCxnSpPr>
          <p:nvPr/>
        </p:nvCxnSpPr>
        <p:spPr bwMode="auto">
          <a:xfrm>
            <a:off x="7900988" y="1619250"/>
            <a:ext cx="0" cy="4665663"/>
          </a:xfrm>
          <a:prstGeom prst="line">
            <a:avLst/>
          </a:prstGeom>
          <a:noFill/>
          <a:ln w="19050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 rot="16200000">
            <a:off x="5196682" y="-670719"/>
            <a:ext cx="0" cy="7440613"/>
          </a:xfrm>
          <a:prstGeom prst="line">
            <a:avLst/>
          </a:prstGeom>
          <a:noFill/>
          <a:ln w="19050" cap="rnd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8" name="AutoShape 64"/>
          <p:cNvSpPr>
            <a:spLocks noChangeArrowheads="1"/>
          </p:cNvSpPr>
          <p:nvPr/>
        </p:nvSpPr>
        <p:spPr bwMode="auto">
          <a:xfrm>
            <a:off x="341313" y="1754188"/>
            <a:ext cx="1031875" cy="1244600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kern="0" dirty="0" smtClean="0">
                <a:latin typeface="굴림" pitchFamily="50" charset="-127"/>
                <a:ea typeface="굴림" pitchFamily="50" charset="-127"/>
              </a:rPr>
              <a:t>API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표준</a:t>
            </a:r>
            <a:endParaRPr lang="en-US" altLang="ko-KR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9" name="AutoShape 64"/>
          <p:cNvSpPr>
            <a:spLocks noChangeArrowheads="1"/>
          </p:cNvSpPr>
          <p:nvPr/>
        </p:nvSpPr>
        <p:spPr bwMode="auto">
          <a:xfrm>
            <a:off x="341313" y="3062288"/>
            <a:ext cx="1038225" cy="1614487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kern="0" dirty="0" smtClean="0">
                <a:latin typeface="굴림" pitchFamily="50" charset="-127"/>
                <a:ea typeface="굴림" pitchFamily="50" charset="-127"/>
              </a:rPr>
              <a:t>WRT</a:t>
            </a:r>
            <a:endParaRPr lang="ko-KR" altLang="en-US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 rot="16200000">
            <a:off x="5172869" y="945357"/>
            <a:ext cx="0" cy="7440612"/>
          </a:xfrm>
          <a:prstGeom prst="line">
            <a:avLst/>
          </a:prstGeom>
          <a:noFill/>
          <a:ln w="19050" cap="rnd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AutoShape 64"/>
          <p:cNvSpPr>
            <a:spLocks noChangeArrowheads="1"/>
          </p:cNvSpPr>
          <p:nvPr/>
        </p:nvSpPr>
        <p:spPr bwMode="auto">
          <a:xfrm>
            <a:off x="341313" y="4718050"/>
            <a:ext cx="1038225" cy="1474788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샘플앱</a:t>
            </a:r>
            <a:endParaRPr lang="ko-KR" altLang="en-US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AutoShape 7"/>
          <p:cNvSpPr>
            <a:spLocks noChangeArrowheads="1"/>
          </p:cNvSpPr>
          <p:nvPr/>
        </p:nvSpPr>
        <p:spPr bwMode="auto">
          <a:xfrm>
            <a:off x="347663" y="1331913"/>
            <a:ext cx="8566150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kern="0" dirty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195" name="Text Box 25"/>
          <p:cNvSpPr txBox="1">
            <a:spLocks noChangeArrowheads="1"/>
          </p:cNvSpPr>
          <p:nvPr/>
        </p:nvSpPr>
        <p:spPr bwMode="auto">
          <a:xfrm>
            <a:off x="1728788" y="1076325"/>
            <a:ext cx="51435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Lucida Grande"/>
                <a:ea typeface="华文细黑"/>
                <a:cs typeface="华文细黑"/>
                <a:sym typeface="Lucida Grande"/>
              </a:rPr>
              <a:t>2011</a:t>
            </a:r>
          </a:p>
        </p:txBody>
      </p:sp>
      <p:pic>
        <p:nvPicPr>
          <p:cNvPr id="7196" name="table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988" y="1403350"/>
            <a:ext cx="78755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7" name="Text Box 25"/>
          <p:cNvSpPr txBox="1">
            <a:spLocks noChangeArrowheads="1"/>
          </p:cNvSpPr>
          <p:nvPr/>
        </p:nvSpPr>
        <p:spPr bwMode="auto">
          <a:xfrm>
            <a:off x="4649788" y="1077913"/>
            <a:ext cx="5238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Lucida Grande"/>
                <a:ea typeface="华文细黑"/>
                <a:cs typeface="华文细黑"/>
                <a:sym typeface="Lucida Grande"/>
              </a:rPr>
              <a:t>2012</a:t>
            </a:r>
          </a:p>
        </p:txBody>
      </p:sp>
      <p:grpSp>
        <p:nvGrpSpPr>
          <p:cNvPr id="2" name="그룹 107"/>
          <p:cNvGrpSpPr>
            <a:grpSpLocks/>
          </p:cNvGrpSpPr>
          <p:nvPr/>
        </p:nvGrpSpPr>
        <p:grpSpPr bwMode="auto">
          <a:xfrm>
            <a:off x="3141663" y="2392363"/>
            <a:ext cx="2012950" cy="215900"/>
            <a:chOff x="1598404" y="2597509"/>
            <a:chExt cx="2012599" cy="219615"/>
          </a:xfrm>
        </p:grpSpPr>
        <p:sp>
          <p:nvSpPr>
            <p:cNvPr id="7246" name="Text Box 34"/>
            <p:cNvSpPr txBox="1">
              <a:spLocks noChangeArrowheads="1"/>
            </p:cNvSpPr>
            <p:nvPr/>
          </p:nvSpPr>
          <p:spPr bwMode="auto">
            <a:xfrm>
              <a:off x="2670096" y="2597509"/>
              <a:ext cx="940907" cy="219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87313" indent="-87313">
                <a:buClr>
                  <a:srgbClr val="FF9900"/>
                </a:buClr>
              </a:pPr>
              <a:r>
                <a:rPr lang="ko-KR" altLang="en-US" sz="800" dirty="0">
                  <a:latin typeface="굴림체" pitchFamily="49" charset="-127"/>
                  <a:ea typeface="굴림체" pitchFamily="49" charset="-127"/>
                  <a:sym typeface="Lucida Grande"/>
                </a:rPr>
                <a:t>표준 문서 초안</a:t>
              </a:r>
            </a:p>
          </p:txBody>
        </p:sp>
        <p:sp>
          <p:nvSpPr>
            <p:cNvPr id="149" name="Line 48"/>
            <p:cNvSpPr>
              <a:spLocks noChangeShapeType="1"/>
            </p:cNvSpPr>
            <p:nvPr/>
          </p:nvSpPr>
          <p:spPr bwMode="auto">
            <a:xfrm>
              <a:off x="1598404" y="2715390"/>
              <a:ext cx="1153911" cy="0"/>
            </a:xfrm>
            <a:prstGeom prst="line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1pPr>
              <a:lvl2pPr marL="336550" indent="1206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2pPr>
              <a:lvl3pPr marL="673100" indent="2413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3pPr>
              <a:lvl4pPr marL="1009650" indent="3619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4pPr>
              <a:lvl5pPr marL="1346200" indent="4826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5pPr>
              <a:lvl6pPr marL="22860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6pPr>
              <a:lvl7pPr marL="27432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7pPr>
              <a:lvl8pPr marL="32004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8pPr>
              <a:lvl9pPr marL="36576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dirty="0">
                <a:latin typeface="굴림체" pitchFamily="49" charset="-127"/>
                <a:ea typeface="굴림체" pitchFamily="49" charset="-127"/>
                <a:cs typeface="맑은 고딕" pitchFamily="50" charset="-127"/>
              </a:endParaRPr>
            </a:p>
          </p:txBody>
        </p:sp>
      </p:grpSp>
      <p:sp>
        <p:nvSpPr>
          <p:cNvPr id="7201" name="Text Box 34"/>
          <p:cNvSpPr txBox="1">
            <a:spLocks noChangeArrowheads="1"/>
          </p:cNvSpPr>
          <p:nvPr/>
        </p:nvSpPr>
        <p:spPr bwMode="auto">
          <a:xfrm>
            <a:off x="1773238" y="1792288"/>
            <a:ext cx="1538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기존 스펙 분석</a:t>
            </a:r>
          </a:p>
        </p:txBody>
      </p:sp>
      <p:sp>
        <p:nvSpPr>
          <p:cNvPr id="110" name="Line 48"/>
          <p:cNvSpPr>
            <a:spLocks noChangeShapeType="1"/>
          </p:cNvSpPr>
          <p:nvPr/>
        </p:nvSpPr>
        <p:spPr bwMode="auto">
          <a:xfrm>
            <a:off x="1506538" y="189706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03" name="Text Box 34"/>
          <p:cNvSpPr txBox="1">
            <a:spLocks noChangeArrowheads="1"/>
          </p:cNvSpPr>
          <p:nvPr/>
        </p:nvSpPr>
        <p:spPr bwMode="auto">
          <a:xfrm>
            <a:off x="2695575" y="2003425"/>
            <a:ext cx="12334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요구 사항 정리</a:t>
            </a:r>
          </a:p>
        </p:txBody>
      </p:sp>
      <p:sp>
        <p:nvSpPr>
          <p:cNvPr id="112" name="Line 48"/>
          <p:cNvSpPr>
            <a:spLocks noChangeShapeType="1"/>
          </p:cNvSpPr>
          <p:nvPr/>
        </p:nvSpPr>
        <p:spPr bwMode="auto">
          <a:xfrm>
            <a:off x="2076450" y="2108200"/>
            <a:ext cx="792163" cy="4763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113" name="TextBox 226"/>
          <p:cNvSpPr txBox="1"/>
          <p:nvPr/>
        </p:nvSpPr>
        <p:spPr>
          <a:xfrm>
            <a:off x="2587625" y="898525"/>
            <a:ext cx="1655763" cy="387350"/>
          </a:xfrm>
          <a:prstGeom prst="roundRect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0" kern="0" dirty="0" smtClean="0">
                <a:solidFill>
                  <a:schemeClr val="tx1"/>
                </a:solidFill>
              </a:rPr>
              <a:t>차량용 </a:t>
            </a:r>
            <a:r>
              <a:rPr lang="en-US" altLang="ko-KR" sz="900" b="0" kern="0" dirty="0" smtClean="0">
                <a:solidFill>
                  <a:schemeClr val="tx1"/>
                </a:solidFill>
              </a:rPr>
              <a:t>API </a:t>
            </a:r>
            <a:r>
              <a:rPr lang="ko-KR" altLang="en-US" sz="900" b="0" kern="0" dirty="0" smtClean="0">
                <a:solidFill>
                  <a:schemeClr val="tx1"/>
                </a:solidFill>
              </a:rPr>
              <a:t>표준 문서 초안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kern="0" dirty="0" smtClean="0">
                <a:solidFill>
                  <a:schemeClr val="tx1"/>
                </a:solidFill>
              </a:rPr>
              <a:t>WAC2.0 WRT </a:t>
            </a:r>
            <a:r>
              <a:rPr lang="en-US" altLang="ko-KR" sz="900" b="0" kern="0" dirty="0" err="1" smtClean="0">
                <a:solidFill>
                  <a:schemeClr val="tx1"/>
                </a:solidFill>
              </a:rPr>
              <a:t>ibox</a:t>
            </a:r>
            <a:r>
              <a:rPr lang="en-US" altLang="ko-KR" sz="900" b="0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900" b="0" kern="0" dirty="0" err="1" smtClean="0">
                <a:solidFill>
                  <a:schemeClr val="tx1"/>
                </a:solidFill>
              </a:rPr>
              <a:t>포팅</a:t>
            </a:r>
            <a:r>
              <a:rPr lang="ko-KR" altLang="en-US" sz="900" b="0" kern="0" dirty="0" smtClean="0">
                <a:solidFill>
                  <a:schemeClr val="tx1"/>
                </a:solidFill>
              </a:rPr>
              <a:t> 완료</a:t>
            </a:r>
            <a:endParaRPr lang="en-US" altLang="ko-KR" sz="900" b="0" kern="0" dirty="0" smtClean="0">
              <a:solidFill>
                <a:schemeClr val="tx1"/>
              </a:solidFill>
            </a:endParaRPr>
          </a:p>
        </p:txBody>
      </p:sp>
      <p:sp>
        <p:nvSpPr>
          <p:cNvPr id="7206" name="Text Box 34"/>
          <p:cNvSpPr txBox="1">
            <a:spLocks noChangeArrowheads="1"/>
          </p:cNvSpPr>
          <p:nvPr/>
        </p:nvSpPr>
        <p:spPr bwMode="auto">
          <a:xfrm>
            <a:off x="7753350" y="2682875"/>
            <a:ext cx="119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표준화</a:t>
            </a:r>
            <a:endParaRPr lang="en-US" altLang="ko-KR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17" name="Line 48"/>
          <p:cNvSpPr>
            <a:spLocks noChangeShapeType="1"/>
          </p:cNvSpPr>
          <p:nvPr/>
        </p:nvSpPr>
        <p:spPr bwMode="auto">
          <a:xfrm flipV="1">
            <a:off x="7891463" y="2928938"/>
            <a:ext cx="102552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19" name="TextBox 317"/>
          <p:cNvSpPr txBox="1"/>
          <p:nvPr/>
        </p:nvSpPr>
        <p:spPr>
          <a:xfrm>
            <a:off x="7996238" y="898525"/>
            <a:ext cx="1554162" cy="380140"/>
          </a:xfrm>
          <a:prstGeom prst="roundRect">
            <a:avLst>
              <a:gd name="adj" fmla="val 14138"/>
            </a:avLst>
          </a:prstGeom>
          <a:solidFill>
            <a:sysClr val="window" lastClr="FFFFFF"/>
          </a:solidFill>
          <a:ln w="19050" cap="flat" cmpd="sng" algn="ctr">
            <a:solidFill>
              <a:srgbClr val="0066FF"/>
            </a:solidFill>
            <a:prstDash val="solid"/>
          </a:ln>
          <a:effectLst/>
        </p:spPr>
        <p:txBody>
          <a:bodyPr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WRT 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구현 완료</a:t>
            </a:r>
            <a:endParaRPr lang="en-US" altLang="ko-KR" sz="900" kern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ko-KR" altLang="en-US" sz="900" kern="0" dirty="0" err="1" smtClean="0">
                <a:solidFill>
                  <a:schemeClr val="tx1"/>
                </a:solidFill>
                <a:latin typeface="+mn-lt"/>
                <a:ea typeface="+mn-ea"/>
              </a:rPr>
              <a:t>샘플앱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구현 완료</a:t>
            </a:r>
            <a:endParaRPr lang="en-US" altLang="ko-KR" sz="900" kern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7209" name="Text Box 34"/>
          <p:cNvSpPr txBox="1">
            <a:spLocks noChangeArrowheads="1"/>
          </p:cNvSpPr>
          <p:nvPr/>
        </p:nvSpPr>
        <p:spPr bwMode="auto">
          <a:xfrm>
            <a:off x="3141663" y="2219325"/>
            <a:ext cx="12334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기능 분류</a:t>
            </a:r>
          </a:p>
        </p:txBody>
      </p:sp>
      <p:sp>
        <p:nvSpPr>
          <p:cNvPr id="121" name="Line 48"/>
          <p:cNvSpPr>
            <a:spLocks noChangeShapeType="1"/>
          </p:cNvSpPr>
          <p:nvPr/>
        </p:nvSpPr>
        <p:spPr bwMode="auto">
          <a:xfrm>
            <a:off x="2363788" y="2324100"/>
            <a:ext cx="107950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22" name="Text Box 34"/>
          <p:cNvSpPr txBox="1">
            <a:spLocks noChangeArrowheads="1"/>
          </p:cNvSpPr>
          <p:nvPr/>
        </p:nvSpPr>
        <p:spPr bwMode="auto">
          <a:xfrm>
            <a:off x="1724025" y="3132138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marL="87313" indent="-87313">
              <a:buClr>
                <a:srgbClr val="FF9900"/>
              </a:buClr>
              <a:defRPr/>
            </a:pPr>
            <a:r>
              <a:rPr lang="ko-KR" altLang="en-US" sz="800" dirty="0" smtClean="0">
                <a:latin typeface="+mn-ea"/>
                <a:ea typeface="+mn-ea"/>
              </a:rPr>
              <a:t>개발</a:t>
            </a:r>
            <a:r>
              <a:rPr lang="en-US" altLang="ko-KR" sz="800" dirty="0" smtClean="0">
                <a:latin typeface="+mn-ea"/>
                <a:ea typeface="+mn-ea"/>
              </a:rPr>
              <a:t> </a:t>
            </a:r>
            <a:r>
              <a:rPr lang="ko-KR" altLang="en-US" sz="800" dirty="0" smtClean="0">
                <a:latin typeface="+mn-ea"/>
                <a:ea typeface="+mn-ea"/>
              </a:rPr>
              <a:t>환경 구축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23" name="Line 48"/>
          <p:cNvSpPr>
            <a:spLocks noChangeShapeType="1"/>
          </p:cNvSpPr>
          <p:nvPr/>
        </p:nvSpPr>
        <p:spPr bwMode="auto">
          <a:xfrm>
            <a:off x="1506538" y="32369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13" name="Text Box 34"/>
          <p:cNvSpPr txBox="1">
            <a:spLocks noChangeArrowheads="1"/>
          </p:cNvSpPr>
          <p:nvPr/>
        </p:nvSpPr>
        <p:spPr bwMode="auto">
          <a:xfrm>
            <a:off x="2152650" y="3348038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>
                <a:latin typeface="굴림체" pitchFamily="49" charset="-127"/>
                <a:ea typeface="굴림체" pitchFamily="49" charset="-127"/>
                <a:sym typeface="Lucida Grande"/>
              </a:rPr>
              <a:t>ibox </a:t>
            </a: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분석</a:t>
            </a:r>
          </a:p>
        </p:txBody>
      </p:sp>
      <p:sp>
        <p:nvSpPr>
          <p:cNvPr id="125" name="Line 48"/>
          <p:cNvSpPr>
            <a:spLocks noChangeShapeType="1"/>
          </p:cNvSpPr>
          <p:nvPr/>
        </p:nvSpPr>
        <p:spPr bwMode="auto">
          <a:xfrm>
            <a:off x="2082800" y="34528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15" name="Text Box 34"/>
          <p:cNvSpPr txBox="1">
            <a:spLocks noChangeArrowheads="1"/>
          </p:cNvSpPr>
          <p:nvPr/>
        </p:nvSpPr>
        <p:spPr bwMode="auto">
          <a:xfrm>
            <a:off x="3014663" y="3516313"/>
            <a:ext cx="1538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WRT SDK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포팅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27" name="Line 48"/>
          <p:cNvSpPr>
            <a:spLocks noChangeShapeType="1"/>
          </p:cNvSpPr>
          <p:nvPr/>
        </p:nvSpPr>
        <p:spPr bwMode="auto">
          <a:xfrm>
            <a:off x="2659063" y="36306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17" name="Text Box 34"/>
          <p:cNvSpPr txBox="1">
            <a:spLocks noChangeArrowheads="1"/>
          </p:cNvSpPr>
          <p:nvPr/>
        </p:nvSpPr>
        <p:spPr bwMode="auto">
          <a:xfrm>
            <a:off x="3035300" y="3937000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WRT ibox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포팅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7218" name="Text Box 34"/>
          <p:cNvSpPr txBox="1">
            <a:spLocks noChangeArrowheads="1"/>
          </p:cNvSpPr>
          <p:nvPr/>
        </p:nvSpPr>
        <p:spPr bwMode="auto">
          <a:xfrm>
            <a:off x="4405313" y="3560763"/>
            <a:ext cx="8397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설계 초안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30" name="Line 48"/>
          <p:cNvSpPr>
            <a:spLocks noChangeShapeType="1"/>
          </p:cNvSpPr>
          <p:nvPr/>
        </p:nvSpPr>
        <p:spPr bwMode="auto">
          <a:xfrm>
            <a:off x="4578350" y="3924300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31" name="Line 48"/>
          <p:cNvSpPr>
            <a:spLocks noChangeShapeType="1"/>
          </p:cNvSpPr>
          <p:nvPr/>
        </p:nvSpPr>
        <p:spPr bwMode="auto">
          <a:xfrm>
            <a:off x="3227388" y="3914775"/>
            <a:ext cx="1081087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33" name="Line 48"/>
          <p:cNvSpPr>
            <a:spLocks noChangeShapeType="1"/>
          </p:cNvSpPr>
          <p:nvPr/>
        </p:nvSpPr>
        <p:spPr bwMode="auto">
          <a:xfrm>
            <a:off x="5116512" y="4446588"/>
            <a:ext cx="16541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35" name="Line 48"/>
          <p:cNvSpPr>
            <a:spLocks noChangeShapeType="1"/>
          </p:cNvSpPr>
          <p:nvPr/>
        </p:nvSpPr>
        <p:spPr bwMode="auto">
          <a:xfrm flipV="1">
            <a:off x="7891462" y="4446587"/>
            <a:ext cx="1025525" cy="5595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5" name="Text Box 34"/>
          <p:cNvSpPr txBox="1">
            <a:spLocks noChangeArrowheads="1"/>
          </p:cNvSpPr>
          <p:nvPr/>
        </p:nvSpPr>
        <p:spPr bwMode="auto">
          <a:xfrm>
            <a:off x="6618289" y="4113629"/>
            <a:ext cx="8477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단위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테스트</a:t>
            </a:r>
            <a:endParaRPr lang="en-US" altLang="ko-KR" sz="800" dirty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최적화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37" name="Line 48"/>
          <p:cNvSpPr>
            <a:spLocks noChangeShapeType="1"/>
          </p:cNvSpPr>
          <p:nvPr/>
        </p:nvSpPr>
        <p:spPr bwMode="auto">
          <a:xfrm>
            <a:off x="6770687" y="4446588"/>
            <a:ext cx="5619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7" name="Text Box 34"/>
          <p:cNvSpPr txBox="1">
            <a:spLocks noChangeArrowheads="1"/>
          </p:cNvSpPr>
          <p:nvPr/>
        </p:nvSpPr>
        <p:spPr bwMode="auto">
          <a:xfrm>
            <a:off x="3362325" y="4859338"/>
            <a:ext cx="15367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5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종 디자인</a:t>
            </a:r>
          </a:p>
        </p:txBody>
      </p:sp>
      <p:sp>
        <p:nvSpPr>
          <p:cNvPr id="139" name="Line 48"/>
          <p:cNvSpPr>
            <a:spLocks noChangeShapeType="1"/>
          </p:cNvSpPr>
          <p:nvPr/>
        </p:nvSpPr>
        <p:spPr bwMode="auto">
          <a:xfrm>
            <a:off x="2946400" y="4964113"/>
            <a:ext cx="496888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41" name="Line 48"/>
          <p:cNvSpPr>
            <a:spLocks noChangeShapeType="1"/>
          </p:cNvSpPr>
          <p:nvPr/>
        </p:nvSpPr>
        <p:spPr bwMode="auto">
          <a:xfrm>
            <a:off x="3522663" y="5180013"/>
            <a:ext cx="785812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31" name="Text Box 34"/>
          <p:cNvSpPr txBox="1">
            <a:spLocks noChangeArrowheads="1"/>
          </p:cNvSpPr>
          <p:nvPr/>
        </p:nvSpPr>
        <p:spPr bwMode="auto">
          <a:xfrm>
            <a:off x="4136248" y="5145749"/>
            <a:ext cx="1895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2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종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디자인 및 구현완료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43" name="Line 48"/>
          <p:cNvSpPr>
            <a:spLocks noChangeShapeType="1"/>
          </p:cNvSpPr>
          <p:nvPr/>
        </p:nvSpPr>
        <p:spPr bwMode="auto">
          <a:xfrm>
            <a:off x="4576763" y="5468937"/>
            <a:ext cx="1104899" cy="3175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33" name="Text Box 34"/>
          <p:cNvSpPr txBox="1">
            <a:spLocks noChangeArrowheads="1"/>
          </p:cNvSpPr>
          <p:nvPr/>
        </p:nvSpPr>
        <p:spPr bwMode="auto">
          <a:xfrm>
            <a:off x="5565776" y="5464175"/>
            <a:ext cx="18716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3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종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기획 및 디자인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45" name="Line 48"/>
          <p:cNvSpPr>
            <a:spLocks noChangeShapeType="1"/>
          </p:cNvSpPr>
          <p:nvPr/>
        </p:nvSpPr>
        <p:spPr bwMode="auto">
          <a:xfrm>
            <a:off x="6227764" y="5848350"/>
            <a:ext cx="5238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47" name="Line 48"/>
          <p:cNvSpPr>
            <a:spLocks noChangeShapeType="1"/>
          </p:cNvSpPr>
          <p:nvPr/>
        </p:nvSpPr>
        <p:spPr bwMode="auto">
          <a:xfrm>
            <a:off x="6770688" y="5984875"/>
            <a:ext cx="1065212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cxnSp>
        <p:nvCxnSpPr>
          <p:cNvPr id="7237" name="직선 연결선 76"/>
          <p:cNvCxnSpPr>
            <a:cxnSpLocks noChangeShapeType="1"/>
          </p:cNvCxnSpPr>
          <p:nvPr/>
        </p:nvCxnSpPr>
        <p:spPr bwMode="auto">
          <a:xfrm flipV="1">
            <a:off x="7900988" y="1141413"/>
            <a:ext cx="3175" cy="185737"/>
          </a:xfrm>
          <a:prstGeom prst="line">
            <a:avLst/>
          </a:prstGeom>
          <a:noFill/>
          <a:ln w="19050" algn="ctr">
            <a:solidFill>
              <a:srgbClr val="0066FF"/>
            </a:solidFill>
            <a:round/>
            <a:headEnd/>
            <a:tailEnd type="oval" w="med" len="med"/>
          </a:ln>
        </p:spPr>
      </p:cxnSp>
      <p:cxnSp>
        <p:nvCxnSpPr>
          <p:cNvPr id="78" name="직선 연결선 77"/>
          <p:cNvCxnSpPr>
            <a:cxnSpLocks noChangeShapeType="1"/>
          </p:cNvCxnSpPr>
          <p:nvPr/>
        </p:nvCxnSpPr>
        <p:spPr bwMode="auto">
          <a:xfrm rot="16200000" flipV="1">
            <a:off x="4219575" y="1243013"/>
            <a:ext cx="203200" cy="0"/>
          </a:xfrm>
          <a:prstGeom prst="line">
            <a:avLst/>
          </a:prstGeom>
          <a:ln w="19050">
            <a:solidFill>
              <a:srgbClr val="92D050"/>
            </a:solidFill>
            <a:headEnd/>
            <a:tailEnd type="oval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76" name="Line 48"/>
          <p:cNvSpPr>
            <a:spLocks noChangeShapeType="1"/>
          </p:cNvSpPr>
          <p:nvPr/>
        </p:nvSpPr>
        <p:spPr bwMode="auto">
          <a:xfrm>
            <a:off x="4576763" y="2940050"/>
            <a:ext cx="528637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40" name="Text Box 34"/>
          <p:cNvSpPr txBox="1">
            <a:spLocks noChangeArrowheads="1"/>
          </p:cNvSpPr>
          <p:nvPr/>
        </p:nvSpPr>
        <p:spPr bwMode="auto">
          <a:xfrm>
            <a:off x="4473577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1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1" name="TextBox 317"/>
          <p:cNvSpPr txBox="1"/>
          <p:nvPr/>
        </p:nvSpPr>
        <p:spPr>
          <a:xfrm>
            <a:off x="5368925" y="896938"/>
            <a:ext cx="2097088" cy="380140"/>
          </a:xfrm>
          <a:prstGeom prst="roundRect">
            <a:avLst>
              <a:gd name="adj" fmla="val 14138"/>
            </a:avLst>
          </a:prstGeom>
          <a:solidFill>
            <a:sysClr val="window" lastClr="FFFFFF"/>
          </a:solidFill>
          <a:ln w="19050" cap="flat" cmpd="sng" algn="ctr">
            <a:solidFill>
              <a:srgbClr val="7030A0"/>
            </a:solidFill>
            <a:prstDash val="solid"/>
          </a:ln>
          <a:effectLst/>
        </p:spPr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WRT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초도 설계 및 개발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(HVAC)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ko-KR" altLang="en-US" sz="900" kern="0" dirty="0" err="1" smtClean="0">
                <a:solidFill>
                  <a:schemeClr val="tx1"/>
                </a:solidFill>
                <a:latin typeface="+mn-lt"/>
                <a:ea typeface="+mn-ea"/>
              </a:rPr>
              <a:t>샘플앱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종 개발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(+WAC 5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종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)</a:t>
            </a:r>
          </a:p>
        </p:txBody>
      </p:sp>
      <p:cxnSp>
        <p:nvCxnSpPr>
          <p:cNvPr id="7242" name="직선 연결선 76"/>
          <p:cNvCxnSpPr>
            <a:cxnSpLocks noChangeShapeType="1"/>
          </p:cNvCxnSpPr>
          <p:nvPr/>
        </p:nvCxnSpPr>
        <p:spPr bwMode="auto">
          <a:xfrm flipV="1">
            <a:off x="5276850" y="1138238"/>
            <a:ext cx="3175" cy="185737"/>
          </a:xfrm>
          <a:prstGeom prst="line">
            <a:avLst/>
          </a:prstGeom>
          <a:noFill/>
          <a:ln w="19050" algn="ctr">
            <a:solidFill>
              <a:srgbClr val="7030A0"/>
            </a:solidFill>
            <a:round/>
            <a:headEnd/>
            <a:tailEnd type="oval" w="med" len="med"/>
          </a:ln>
        </p:spPr>
      </p:cxnSp>
      <p:sp>
        <p:nvSpPr>
          <p:cNvPr id="85" name="Line 48"/>
          <p:cNvSpPr>
            <a:spLocks noChangeShapeType="1"/>
          </p:cNvSpPr>
          <p:nvPr/>
        </p:nvSpPr>
        <p:spPr bwMode="auto">
          <a:xfrm>
            <a:off x="7348538" y="2930525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45" name="Text Box 34"/>
          <p:cNvSpPr txBox="1">
            <a:spLocks noChangeArrowheads="1"/>
          </p:cNvSpPr>
          <p:nvPr/>
        </p:nvSpPr>
        <p:spPr bwMode="auto">
          <a:xfrm>
            <a:off x="7265988" y="2573338"/>
            <a:ext cx="6810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표준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항목 추가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0" name="Line 48"/>
          <p:cNvSpPr>
            <a:spLocks noChangeShapeType="1"/>
          </p:cNvSpPr>
          <p:nvPr/>
        </p:nvSpPr>
        <p:spPr bwMode="auto">
          <a:xfrm>
            <a:off x="5118101" y="2944812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83" name="Line 48"/>
          <p:cNvSpPr>
            <a:spLocks noChangeShapeType="1"/>
          </p:cNvSpPr>
          <p:nvPr/>
        </p:nvSpPr>
        <p:spPr bwMode="auto">
          <a:xfrm>
            <a:off x="5689601" y="2944812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86" name="Text Box 34"/>
          <p:cNvSpPr txBox="1">
            <a:spLocks noChangeArrowheads="1"/>
          </p:cNvSpPr>
          <p:nvPr/>
        </p:nvSpPr>
        <p:spPr bwMode="auto">
          <a:xfrm>
            <a:off x="5588002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3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026027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2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8" name="Text Box 34"/>
          <p:cNvSpPr txBox="1">
            <a:spLocks noChangeArrowheads="1"/>
          </p:cNvSpPr>
          <p:nvPr/>
        </p:nvSpPr>
        <p:spPr bwMode="auto">
          <a:xfrm>
            <a:off x="5249862" y="3708400"/>
            <a:ext cx="8096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설계 완성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9" name="Line 48"/>
          <p:cNvSpPr>
            <a:spLocks noChangeShapeType="1"/>
          </p:cNvSpPr>
          <p:nvPr/>
        </p:nvSpPr>
        <p:spPr bwMode="auto">
          <a:xfrm>
            <a:off x="5111749" y="4057650"/>
            <a:ext cx="111601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90" name="Text Box 34"/>
          <p:cNvSpPr txBox="1">
            <a:spLocks noChangeArrowheads="1"/>
          </p:cNvSpPr>
          <p:nvPr/>
        </p:nvSpPr>
        <p:spPr bwMode="auto">
          <a:xfrm>
            <a:off x="7180264" y="4113629"/>
            <a:ext cx="8477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QCC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검증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안정화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1" name="Line 48"/>
          <p:cNvSpPr>
            <a:spLocks noChangeShapeType="1"/>
          </p:cNvSpPr>
          <p:nvPr/>
        </p:nvSpPr>
        <p:spPr bwMode="auto">
          <a:xfrm>
            <a:off x="7332662" y="4446588"/>
            <a:ext cx="5619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92" name="Text Box 34"/>
          <p:cNvSpPr txBox="1">
            <a:spLocks noChangeArrowheads="1"/>
          </p:cNvSpPr>
          <p:nvPr/>
        </p:nvSpPr>
        <p:spPr bwMode="auto">
          <a:xfrm>
            <a:off x="3154597" y="5225488"/>
            <a:ext cx="1536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5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종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구현완료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5" name="Line 48"/>
          <p:cNvSpPr>
            <a:spLocks noChangeShapeType="1"/>
          </p:cNvSpPr>
          <p:nvPr/>
        </p:nvSpPr>
        <p:spPr bwMode="auto">
          <a:xfrm>
            <a:off x="6788338" y="2937717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03" name="Line 48"/>
          <p:cNvSpPr>
            <a:spLocks noChangeShapeType="1"/>
          </p:cNvSpPr>
          <p:nvPr/>
        </p:nvSpPr>
        <p:spPr bwMode="auto">
          <a:xfrm>
            <a:off x="6246055" y="2937717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04" name="Text Box 34"/>
          <p:cNvSpPr txBox="1">
            <a:spLocks noChangeArrowheads="1"/>
          </p:cNvSpPr>
          <p:nvPr/>
        </p:nvSpPr>
        <p:spPr bwMode="auto">
          <a:xfrm>
            <a:off x="6144456" y="2566243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4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3" name="Text Box 34"/>
          <p:cNvSpPr txBox="1">
            <a:spLocks noChangeArrowheads="1"/>
          </p:cNvSpPr>
          <p:nvPr/>
        </p:nvSpPr>
        <p:spPr bwMode="auto">
          <a:xfrm>
            <a:off x="5156200" y="4227513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ym typeface="Webdings" pitchFamily="18" charset="2"/>
              </a:rPr>
              <a:t> 참고자료</a:t>
            </a:r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플랫폼 구조도</a:t>
            </a:r>
            <a:endParaRPr lang="ko-KR" altLang="en-US" dirty="0"/>
          </a:p>
        </p:txBody>
      </p:sp>
      <p:grpSp>
        <p:nvGrpSpPr>
          <p:cNvPr id="4" name="그룹 44"/>
          <p:cNvGrpSpPr/>
          <p:nvPr/>
        </p:nvGrpSpPr>
        <p:grpSpPr>
          <a:xfrm>
            <a:off x="1105719" y="1320577"/>
            <a:ext cx="7704855" cy="4221838"/>
            <a:chOff x="179512" y="1958360"/>
            <a:chExt cx="6336705" cy="3630880"/>
          </a:xfrm>
        </p:grpSpPr>
        <p:grpSp>
          <p:nvGrpSpPr>
            <p:cNvPr id="5" name="그룹 29"/>
            <p:cNvGrpSpPr/>
            <p:nvPr/>
          </p:nvGrpSpPr>
          <p:grpSpPr>
            <a:xfrm>
              <a:off x="203163" y="1958360"/>
              <a:ext cx="6294299" cy="427166"/>
              <a:chOff x="592560" y="1268760"/>
              <a:chExt cx="6427712" cy="504056"/>
            </a:xfrm>
          </p:grpSpPr>
          <p:sp>
            <p:nvSpPr>
              <p:cNvPr id="26" name="모서리가 둥근 직사각형 3"/>
              <p:cNvSpPr/>
              <p:nvPr/>
            </p:nvSpPr>
            <p:spPr>
              <a:xfrm>
                <a:off x="592560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웹 페이지</a:t>
                </a:r>
                <a:endParaRPr lang="ko-KR" altLang="en-US" sz="1100" dirty="0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1672680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웹 페이지</a:t>
                </a:r>
                <a:endParaRPr lang="ko-KR" altLang="en-US" sz="1100" dirty="0"/>
              </a:p>
            </p:txBody>
          </p:sp>
          <p:sp>
            <p:nvSpPr>
              <p:cNvPr id="28" name="모서리가 둥근 직사각형 5"/>
              <p:cNvSpPr/>
              <p:nvPr/>
            </p:nvSpPr>
            <p:spPr>
              <a:xfrm>
                <a:off x="2766052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웹 페이지</a:t>
                </a:r>
                <a:endParaRPr lang="ko-KR" altLang="en-US" sz="1100" dirty="0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3851920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차량용</a:t>
                </a:r>
                <a:endParaRPr lang="en-US" altLang="ko-KR" sz="1100" dirty="0" smtClean="0"/>
              </a:p>
              <a:p>
                <a:pPr algn="ctr"/>
                <a:r>
                  <a:rPr lang="ko-KR" altLang="en-US" sz="1100" dirty="0" smtClean="0"/>
                  <a:t>웹 응용</a:t>
                </a:r>
                <a:endParaRPr lang="ko-KR" altLang="en-US" sz="1100" dirty="0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4926292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차량용</a:t>
                </a:r>
                <a:endParaRPr lang="en-US" altLang="ko-KR" sz="1100" dirty="0" smtClean="0"/>
              </a:p>
              <a:p>
                <a:pPr algn="ctr"/>
                <a:r>
                  <a:rPr lang="ko-KR" altLang="en-US" sz="1100" dirty="0" smtClean="0"/>
                  <a:t>웹 응용</a:t>
                </a:r>
                <a:endParaRPr lang="ko-KR" altLang="en-US" sz="1100" dirty="0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6012160" y="1268760"/>
                <a:ext cx="1008112" cy="50405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ko-KR" altLang="en-US" sz="1100" dirty="0" smtClean="0"/>
                  <a:t>차량용</a:t>
                </a:r>
                <a:endParaRPr lang="en-US" altLang="ko-KR" sz="1100" dirty="0" smtClean="0"/>
              </a:p>
              <a:p>
                <a:pPr algn="ctr"/>
                <a:r>
                  <a:rPr lang="ko-KR" altLang="en-US" sz="1100" dirty="0" smtClean="0"/>
                  <a:t>웹 응용</a:t>
                </a:r>
                <a:endParaRPr lang="ko-KR" altLang="en-US" sz="1100" dirty="0"/>
              </a:p>
            </p:txBody>
          </p:sp>
        </p:grpSp>
        <p:sp>
          <p:nvSpPr>
            <p:cNvPr id="6" name="모서리가 둥근 직사각형 5"/>
            <p:cNvSpPr/>
            <p:nvPr/>
          </p:nvSpPr>
          <p:spPr>
            <a:xfrm>
              <a:off x="179514" y="3717032"/>
              <a:ext cx="3816423" cy="895828"/>
            </a:xfrm>
            <a:prstGeom prst="roundRect">
              <a:avLst>
                <a:gd name="adj" fmla="val 717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" name="L 도형 6"/>
            <p:cNvSpPr/>
            <p:nvPr/>
          </p:nvSpPr>
          <p:spPr>
            <a:xfrm rot="10800000">
              <a:off x="179513" y="2927120"/>
              <a:ext cx="6336704" cy="1687916"/>
            </a:xfrm>
            <a:prstGeom prst="corner">
              <a:avLst>
                <a:gd name="adj1" fmla="val 43666"/>
                <a:gd name="adj2" fmla="val 151622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79513" y="4673884"/>
              <a:ext cx="6336704" cy="427166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 smtClean="0"/>
                <a:t>Porting Layer </a:t>
              </a:r>
              <a:endParaRPr lang="ko-KR" altLang="en-US" sz="11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9513" y="5162074"/>
              <a:ext cx="6336704" cy="4271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 smtClean="0"/>
                <a:t>OS (Android, </a:t>
              </a:r>
              <a:r>
                <a:rPr lang="en-US" altLang="ko-KR" sz="1100" dirty="0" err="1" smtClean="0"/>
                <a:t>Meego</a:t>
              </a:r>
              <a:r>
                <a:rPr lang="en-US" altLang="ko-KR" sz="1100" dirty="0" smtClean="0"/>
                <a:t>, WM AUTO, QNX)</a:t>
              </a:r>
              <a:endParaRPr lang="ko-KR" altLang="en-US" sz="11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555761" y="4221088"/>
              <a:ext cx="1296160" cy="28803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차량용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Device API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9513" y="2446550"/>
              <a:ext cx="6336704" cy="427166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100" dirty="0" smtClean="0"/>
                <a:t>HTML5 </a:t>
              </a:r>
              <a:r>
                <a:rPr lang="ko-KR" altLang="en-US" sz="1100" dirty="0" smtClean="0"/>
                <a:t>브라우저 </a:t>
              </a:r>
              <a:r>
                <a:rPr lang="en-US" altLang="ko-KR" sz="1100" dirty="0" smtClean="0"/>
                <a:t>Application</a:t>
              </a:r>
              <a:endParaRPr lang="ko-KR" altLang="en-US" sz="11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67544" y="3228365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Bookmark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45686" y="3232026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History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951820" y="3232026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Navigation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157954" y="3232026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Cookie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364088" y="3232026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Setting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364088" y="4140059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Device API </a:t>
              </a:r>
              <a:r>
                <a:rPr lang="en-US" altLang="ko-KR" sz="800" dirty="0" err="1" smtClean="0">
                  <a:solidFill>
                    <a:schemeClr val="bg1"/>
                  </a:solidFill>
                </a:rPr>
                <a:t>Emul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178052" y="4140059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Theme Control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513" y="3717032"/>
              <a:ext cx="792088" cy="32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WebKit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555761" y="3789040"/>
              <a:ext cx="1296160" cy="28803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WebGL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043593" y="4221088"/>
              <a:ext cx="1296160" cy="28803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GPU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가속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043593" y="3789040"/>
              <a:ext cx="1296160" cy="28803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HTML5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354563" y="3683124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JavaScript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4168527" y="3683124"/>
              <a:ext cx="1008111" cy="316103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Cache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9512" y="2924944"/>
              <a:ext cx="2160240" cy="329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Browser UI Core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 bwMode="auto">
          <a:xfrm>
            <a:off x="3842023" y="3840857"/>
            <a:ext cx="1872208" cy="64807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하이브리드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연계 방안 </a:t>
            </a:r>
            <a:r>
              <a:rPr lang="ko-KR" altLang="en-US" sz="1100" dirty="0" smtClean="0"/>
              <a:t>차량 다운로드 센터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4528" y="328498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기존 방법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3" descr="http://fs02.androidpit.info/ass/x25/1978525-13195380063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528" y="1556792"/>
            <a:ext cx="216024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88530" y="126876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차량용 웹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-18000"/>
                    </a14:imgEffect>
                    <a14:imgEffect>
                      <a14:brightnessContrast bright="58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73080" y="4149080"/>
            <a:ext cx="1800200" cy="1315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6" descr="http://t0.gstatic.com/images?q=tbn:ANd9GcRxkec35h5lYUythtx4GzT0f5GAGKUskyHUHwYLUYT1_GFoFm0Zq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1272" y="1484784"/>
            <a:ext cx="2180853" cy="1403227"/>
          </a:xfrm>
          <a:prstGeom prst="rect">
            <a:avLst/>
          </a:prstGeom>
          <a:noFill/>
        </p:spPr>
      </p:pic>
      <p:pic>
        <p:nvPicPr>
          <p:cNvPr id="9" name="Picture 12" descr="http://thedesignmania.com/blog/wp-content/uploads/2011/01/img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6536" y="4077072"/>
            <a:ext cx="1944216" cy="144016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32520" y="5589240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HTML5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웹 스토어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사이트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520952" y="1340768"/>
            <a:ext cx="1656184" cy="1728192"/>
            <a:chOff x="4160912" y="1556792"/>
            <a:chExt cx="1944216" cy="2221962"/>
          </a:xfrm>
        </p:grpSpPr>
        <p:pic>
          <p:nvPicPr>
            <p:cNvPr id="12" name="Picture 4" descr="http://t1.gstatic.com/images?q=tbn:ANd9GcTw2jfUgxEyyI9pca7I-9FeEa6yQADSyQwJTGq1ZOW5JiKV15XvIw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60912" y="1556792"/>
              <a:ext cx="1944216" cy="2221962"/>
            </a:xfrm>
            <a:prstGeom prst="rect">
              <a:avLst/>
            </a:prstGeom>
            <a:noFill/>
          </p:spPr>
        </p:pic>
        <p:pic>
          <p:nvPicPr>
            <p:cNvPr id="13" name="그림 3" descr="http://fs02.androidpit.info/ass/x25/1978525-131953800636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20952" y="2348880"/>
              <a:ext cx="1224136" cy="734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위쪽 화살표 13"/>
          <p:cNvSpPr/>
          <p:nvPr/>
        </p:nvSpPr>
        <p:spPr bwMode="auto">
          <a:xfrm flipV="1">
            <a:off x="1640632" y="2924944"/>
            <a:ext cx="288032" cy="1008112"/>
          </a:xfrm>
          <a:prstGeom prst="up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17296" y="1124744"/>
            <a:ext cx="1678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차량용 다운로드 센터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3152800" y="2060848"/>
            <a:ext cx="1224136" cy="28803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>
            <a:off x="6249144" y="2060848"/>
            <a:ext cx="936104" cy="288032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5168" y="1772816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6816" y="177281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변환 도구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Shape 19"/>
          <p:cNvCxnSpPr>
            <a:stCxn id="7" idx="6"/>
            <a:endCxn id="8" idx="2"/>
          </p:cNvCxnSpPr>
          <p:nvPr/>
        </p:nvCxnSpPr>
        <p:spPr bwMode="auto">
          <a:xfrm flipV="1">
            <a:off x="7473280" y="2888011"/>
            <a:ext cx="1018419" cy="1918694"/>
          </a:xfrm>
          <a:prstGeom prst="bentConnector2">
            <a:avLst/>
          </a:prstGeom>
          <a:blipFill dpi="0" rotWithShape="0">
            <a:blip r:embed="rId9" cstate="print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20"/>
          <p:cNvCxnSpPr>
            <a:stCxn id="7" idx="2"/>
            <a:endCxn id="9" idx="3"/>
          </p:cNvCxnSpPr>
          <p:nvPr/>
        </p:nvCxnSpPr>
        <p:spPr bwMode="auto">
          <a:xfrm flipH="1" flipV="1">
            <a:off x="2720752" y="4797152"/>
            <a:ext cx="2952328" cy="9553"/>
          </a:xfrm>
          <a:prstGeom prst="straightConnector1">
            <a:avLst/>
          </a:prstGeom>
          <a:blipFill dpi="0" rotWithShape="0">
            <a:blip r:embed="rId9" cstate="print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3008784" y="1124744"/>
            <a:ext cx="6768752" cy="25202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24808" y="5661248"/>
            <a:ext cx="64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One Source Multi Use :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웹앱을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HTML5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웹 스토어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사이트와 차량용 다운로드 센터 모두에서 사용 가능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algn="l"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웹앱들을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차량용 다운로드 센터에 등록할 수 있는 방법 제공 가능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신속하게 다량의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확보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0957" y="1124744"/>
            <a:ext cx="1678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차량용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하이브리드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앱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08784" y="3212976"/>
            <a:ext cx="1560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신규 연계 방안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플랫폼 확장을 통한 </a:t>
            </a:r>
            <a:r>
              <a:rPr lang="ko-KR" altLang="en-US" dirty="0" err="1" smtClean="0"/>
              <a:t>앱스토어</a:t>
            </a:r>
            <a:r>
              <a:rPr lang="ko-KR" altLang="en-US" dirty="0" smtClean="0"/>
              <a:t> 연계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632520" y="5733256"/>
            <a:ext cx="8424936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i</a:t>
            </a: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-Box </a:t>
            </a:r>
            <a:r>
              <a:rPr kumimoji="0" lang="ko-KR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안드로이드</a:t>
            </a:r>
            <a:endParaRPr kumimoji="0" lang="ko-KR" alt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216696" y="4509120"/>
            <a:ext cx="5472608" cy="1008112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웹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플랫폼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72480" y="1700808"/>
            <a:ext cx="2160240" cy="2880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차량용 다운로드 센터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80992" y="1700808"/>
            <a:ext cx="1296144" cy="360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WAC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스토어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537176" y="1700808"/>
            <a:ext cx="1512168" cy="360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크롬 웹 스토어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2648744" y="4869160"/>
            <a:ext cx="2016224" cy="21602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    차량용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Device API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pic>
        <p:nvPicPr>
          <p:cNvPr id="10" name="그림 3" descr="http://fs02.androidpit.info/ass/x25/1978525-13195380063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8744" y="2132856"/>
            <a:ext cx="151216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968" y="2132856"/>
            <a:ext cx="165618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 bwMode="auto">
          <a:xfrm>
            <a:off x="2648744" y="5157192"/>
            <a:ext cx="4752528" cy="288032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    차세대 차량용 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웹킷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sym typeface="Lucida Grande" pitchFamily="84" charset="0"/>
              </a:rPr>
              <a:t> 엔진</a:t>
            </a:r>
          </a:p>
        </p:txBody>
      </p:sp>
      <p:pic>
        <p:nvPicPr>
          <p:cNvPr id="13" name="Picture 6" descr="http://t0.gstatic.com/images?q=tbn:ANd9GcRxkec35h5lYUythtx4GzT0f5GAGKUskyHUHwYLUYT1_GFoFm0Zq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496" y="2132857"/>
            <a:ext cx="1872208" cy="1008112"/>
          </a:xfrm>
          <a:prstGeom prst="rect">
            <a:avLst/>
          </a:prstGeom>
          <a:noFill/>
        </p:spPr>
      </p:pic>
      <p:pic>
        <p:nvPicPr>
          <p:cNvPr id="14" name="Picture 4" descr="http://t1.gstatic.com/images?q=tbn:ANd9GcTw2jfUgxEyyI9pca7I-9FeEa6yQADSyQwJTGq1ZOW5JiKV15XvI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544" y="4725144"/>
            <a:ext cx="1008113" cy="792088"/>
          </a:xfrm>
          <a:prstGeom prst="rect">
            <a:avLst/>
          </a:prstGeom>
          <a:noFill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3080" y="4581128"/>
            <a:ext cx="79208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http://t2.gstatic.com/images?q=tbn:ANd9GcTorZrytnArgecUEgC6IPxI39QKNVzf2av0WCLeqWpmxWjWcN-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81192" y="4581128"/>
            <a:ext cx="576064" cy="504056"/>
          </a:xfrm>
          <a:prstGeom prst="rect">
            <a:avLst/>
          </a:prstGeom>
          <a:noFill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37176" y="2132856"/>
            <a:ext cx="1512168" cy="93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직선 화살표 연결선 17"/>
          <p:cNvCxnSpPr>
            <a:stCxn id="14" idx="0"/>
            <a:endCxn id="13" idx="2"/>
          </p:cNvCxnSpPr>
          <p:nvPr/>
        </p:nvCxnSpPr>
        <p:spPr bwMode="auto">
          <a:xfrm flipH="1" flipV="1">
            <a:off x="1352600" y="3140969"/>
            <a:ext cx="1" cy="1584175"/>
          </a:xfrm>
          <a:prstGeom prst="straightConnector1">
            <a:avLst/>
          </a:prstGeom>
          <a:blipFill dpi="0" rotWithShape="0">
            <a:blip r:embed="rId8" cstate="print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꺾인 연결선 18"/>
          <p:cNvCxnSpPr>
            <a:stCxn id="15" idx="0"/>
            <a:endCxn id="11" idx="2"/>
          </p:cNvCxnSpPr>
          <p:nvPr/>
        </p:nvCxnSpPr>
        <p:spPr bwMode="auto">
          <a:xfrm rot="16200000" flipV="1">
            <a:off x="5061013" y="3573015"/>
            <a:ext cx="1440160" cy="576065"/>
          </a:xfrm>
          <a:prstGeom prst="bentConnector3">
            <a:avLst>
              <a:gd name="adj1" fmla="val 50000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0" name="꺾인 연결선 19"/>
          <p:cNvCxnSpPr>
            <a:stCxn id="16" idx="0"/>
            <a:endCxn id="17" idx="2"/>
          </p:cNvCxnSpPr>
          <p:nvPr/>
        </p:nvCxnSpPr>
        <p:spPr bwMode="auto">
          <a:xfrm rot="5400000" flipH="1" flipV="1">
            <a:off x="6375158" y="3663026"/>
            <a:ext cx="1512169" cy="324036"/>
          </a:xfrm>
          <a:prstGeom prst="bentConnector3">
            <a:avLst>
              <a:gd name="adj1" fmla="val 50000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2504728" y="1772816"/>
            <a:ext cx="1944216" cy="36004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HTML5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웹 스토어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사이트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  <a:sym typeface="Lucida Grande" pitchFamily="8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337376" y="2348880"/>
            <a:ext cx="1204712" cy="484632"/>
            <a:chOff x="8625408" y="2348880"/>
            <a:chExt cx="1204712" cy="484632"/>
          </a:xfrm>
        </p:grpSpPr>
        <p:sp>
          <p:nvSpPr>
            <p:cNvPr id="23" name="갈매기형 수장 22"/>
            <p:cNvSpPr/>
            <p:nvPr/>
          </p:nvSpPr>
          <p:spPr bwMode="auto">
            <a:xfrm>
              <a:off x="8625408" y="2348880"/>
              <a:ext cx="484632" cy="484632"/>
            </a:xfrm>
            <a:prstGeom prst="chevron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Grande" pitchFamily="84" charset="0"/>
                <a:ea typeface="华文细黑" pitchFamily="84" charset="-122"/>
                <a:sym typeface="Lucida Grande" pitchFamily="84" charset="0"/>
              </a:endParaRPr>
            </a:p>
          </p:txBody>
        </p:sp>
        <p:sp>
          <p:nvSpPr>
            <p:cNvPr id="24" name="갈매기형 수장 23"/>
            <p:cNvSpPr/>
            <p:nvPr/>
          </p:nvSpPr>
          <p:spPr bwMode="auto">
            <a:xfrm>
              <a:off x="8985448" y="2348880"/>
              <a:ext cx="484632" cy="484632"/>
            </a:xfrm>
            <a:prstGeom prst="chevron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Grande" pitchFamily="84" charset="0"/>
                <a:ea typeface="华文细黑" pitchFamily="84" charset="-122"/>
                <a:sym typeface="Lucida Grande" pitchFamily="84" charset="0"/>
              </a:endParaRPr>
            </a:p>
          </p:txBody>
        </p:sp>
        <p:sp>
          <p:nvSpPr>
            <p:cNvPr id="25" name="갈매기형 수장 24"/>
            <p:cNvSpPr/>
            <p:nvPr/>
          </p:nvSpPr>
          <p:spPr bwMode="auto">
            <a:xfrm>
              <a:off x="9345488" y="2348880"/>
              <a:ext cx="484632" cy="484632"/>
            </a:xfrm>
            <a:prstGeom prst="chevron">
              <a:avLst/>
            </a:prstGeom>
            <a:solidFill>
              <a:schemeClr val="accent1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Grande" pitchFamily="84" charset="0"/>
                <a:ea typeface="华文细黑" pitchFamily="84" charset="-122"/>
                <a:sym typeface="Lucida Grande" pitchFamily="8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 bwMode="auto">
          <a:xfrm>
            <a:off x="4736976" y="1628800"/>
            <a:ext cx="4896544" cy="345638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Lucida Grande" pitchFamily="84" charset="0"/>
              <a:ea typeface="华文细黑" pitchFamily="84" charset="-122"/>
              <a:sym typeface="Lucida Grande" pitchFamily="84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 bwMode="auto">
          <a:xfrm flipV="1">
            <a:off x="3440832" y="3140969"/>
            <a:ext cx="1" cy="1368151"/>
          </a:xfrm>
          <a:prstGeom prst="straightConnector1">
            <a:avLst/>
          </a:prstGeom>
          <a:blipFill dpi="0" rotWithShape="0">
            <a:blip r:embed="rId8" cstate="print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761312" y="450912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웹 플랫폼에 웹 기반 스토어 연동 모듈 추가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l"/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크롬스토어는 아직 </a:t>
            </a:r>
            <a:r>
              <a:rPr lang="ko-KR" altLang="en-US" sz="800" dirty="0" err="1" smtClean="0">
                <a:latin typeface="맑은 고딕" pitchFamily="50" charset="-127"/>
                <a:ea typeface="맑은 고딕" pitchFamily="50" charset="-127"/>
              </a:rPr>
              <a:t>라이센스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 이슈 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61312" y="515719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최신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HTML5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기능을 업데이트 할 수 있도록 다운로드 가능한 형태로 제공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718" y="597667"/>
            <a:ext cx="6557282" cy="403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7500" y="4679325"/>
            <a:ext cx="3823855" cy="21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5" y="986765"/>
            <a:ext cx="3445947" cy="263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552575" y="1957388"/>
            <a:ext cx="6708775" cy="4433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marL="457200" indent="-457200" algn="l">
              <a:lnSpc>
                <a:spcPct val="200000"/>
              </a:lnSpc>
              <a:buFontTx/>
              <a:buAutoNum type="romanUcPeriod"/>
            </a:pPr>
            <a:r>
              <a:rPr kumimoji="1" lang="ko-KR" altLang="en-US" sz="1800" dirty="0">
                <a:solidFill>
                  <a:schemeClr val="tx1"/>
                </a:solidFill>
              </a:rPr>
              <a:t>개요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</a:pPr>
            <a:r>
              <a:rPr kumimoji="1" lang="ko-KR" altLang="en-US" sz="1800" dirty="0">
                <a:solidFill>
                  <a:schemeClr val="tx1"/>
                </a:solidFill>
              </a:rPr>
              <a:t>최종 산출물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</a:pPr>
            <a:r>
              <a:rPr lang="ko-KR" altLang="en-US" sz="1800" dirty="0"/>
              <a:t>일정</a:t>
            </a:r>
            <a:endParaRPr lang="en-US" altLang="ko-KR" sz="1800" dirty="0"/>
          </a:p>
          <a:p>
            <a:pPr marL="457200" indent="-457200" algn="l">
              <a:lnSpc>
                <a:spcPct val="200000"/>
              </a:lnSpc>
              <a:buFontTx/>
              <a:buAutoNum type="romanUcPeriod"/>
            </a:pPr>
            <a:r>
              <a:rPr kumimoji="1" lang="ko-KR" altLang="en-US" sz="1800" dirty="0">
                <a:solidFill>
                  <a:schemeClr val="tx1"/>
                </a:solidFill>
              </a:rPr>
              <a:t>주요 산출물 현황 및 시연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</a:pPr>
            <a:r>
              <a:rPr kumimoji="1" lang="ko-KR" altLang="en-US" sz="1800" dirty="0">
                <a:solidFill>
                  <a:schemeClr val="tx1"/>
                </a:solidFill>
              </a:rPr>
              <a:t>향후 일정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</a:pPr>
            <a:endParaRPr kumimoji="1" lang="en-US" altLang="ko-KR" sz="1600" b="0" dirty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508375" y="1093788"/>
            <a:ext cx="2055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kumimoji="1" lang="en-US" altLang="ko-KR" sz="2400">
                <a:solidFill>
                  <a:schemeClr val="tx1"/>
                </a:solidFill>
              </a:rPr>
              <a:t>-   </a:t>
            </a:r>
            <a:r>
              <a:rPr kumimoji="1" lang="ko-KR" altLang="en-US" sz="2400">
                <a:solidFill>
                  <a:schemeClr val="tx1"/>
                </a:solidFill>
              </a:rPr>
              <a:t>목   차   </a:t>
            </a:r>
            <a:r>
              <a:rPr kumimoji="1" lang="en-US" altLang="ko-KR" sz="2400">
                <a:solidFill>
                  <a:schemeClr val="tx1"/>
                </a:solidFill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왜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6082" name="Picture 2" descr="HTML5 - The Game Chan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825" y="602712"/>
            <a:ext cx="4561485" cy="411976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49850" y="809625"/>
            <a:ext cx="47561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HTML5 allows you to detect support for individual features:</a:t>
            </a:r>
            <a:r>
              <a:rPr lang="en-US" altLang="ko-KR" sz="1200" b="0" dirty="0" smtClean="0"/>
              <a:t> Developers often wonder about the usability of HTML5 incase older browsers don’t support it. But this doesn’t prove to be a hindrance since HTML5 can detect support for individual features like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canvas, video, or </a:t>
            </a:r>
            <a:r>
              <a:rPr lang="en-US" altLang="ko-KR" sz="1200" b="0" dirty="0" err="1" smtClean="0">
                <a:solidFill>
                  <a:srgbClr val="FF0000"/>
                </a:solidFill>
              </a:rPr>
              <a:t>geolocation</a:t>
            </a:r>
            <a:r>
              <a:rPr lang="en-US" altLang="ko-KR" sz="1200" b="0" dirty="0" smtClean="0"/>
              <a:t>.</a:t>
            </a:r>
          </a:p>
          <a:p>
            <a:pPr algn="l">
              <a:buFont typeface="Wingdings" pitchFamily="2" charset="2"/>
              <a:buChar char="u"/>
            </a:pPr>
            <a:endParaRPr lang="en-US" altLang="ko-KR" sz="1200" b="0" dirty="0" smtClean="0"/>
          </a:p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HTML5 allows for further improvement of web applications:</a:t>
            </a:r>
            <a:r>
              <a:rPr lang="en-US" altLang="ko-KR" sz="1200" b="0" dirty="0" smtClean="0"/>
              <a:t> HTML5 supports new input controls as well as all the form controls from HTML 4</a:t>
            </a:r>
            <a:r>
              <a:rPr lang="en-US" altLang="ko-KR" sz="1200" dirty="0" smtClean="0"/>
              <a:t>,</a:t>
            </a:r>
            <a:r>
              <a:rPr lang="en-US" altLang="ko-KR" sz="1200" b="0" dirty="0" smtClean="0"/>
              <a:t> with new additions like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sliders and date pickers</a:t>
            </a:r>
            <a:r>
              <a:rPr lang="en-US" altLang="ko-KR" sz="1200" b="0" dirty="0" smtClean="0"/>
              <a:t>.</a:t>
            </a:r>
          </a:p>
          <a:p>
            <a:pPr algn="l">
              <a:buFont typeface="Wingdings" pitchFamily="2" charset="2"/>
              <a:buChar char="u"/>
            </a:pPr>
            <a:endParaRPr lang="en-US" altLang="ko-KR" sz="1200" b="0" dirty="0" smtClean="0"/>
          </a:p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Upgrading to HTML5 is easy and won’t break your existing markup:</a:t>
            </a:r>
            <a:r>
              <a:rPr lang="en-US" altLang="ko-KR" sz="1200" b="0" dirty="0" smtClean="0"/>
              <a:t>HTML5 contains only one </a:t>
            </a:r>
            <a:r>
              <a:rPr lang="en-US" altLang="ko-KR" sz="1200" b="0" dirty="0" err="1" smtClean="0"/>
              <a:t>doctype</a:t>
            </a:r>
            <a:r>
              <a:rPr lang="en-US" altLang="ko-KR" sz="1200" b="0" dirty="0" smtClean="0"/>
              <a:t> and upgrading to the new </a:t>
            </a:r>
            <a:r>
              <a:rPr lang="en-US" altLang="ko-KR" sz="1200" b="0" dirty="0" err="1" smtClean="0"/>
              <a:t>doctype</a:t>
            </a:r>
            <a:r>
              <a:rPr lang="en-US" altLang="ko-KR" sz="1200" b="0" dirty="0" smtClean="0"/>
              <a:t> won’t break your existing markup since all the tags defined in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HTML 4 are still supported in HTML5</a:t>
            </a:r>
            <a:r>
              <a:rPr lang="en-US" altLang="ko-KR" sz="1200" b="0" dirty="0" smtClean="0"/>
              <a:t>. Additionally, HTML5 allows the user to use and validate new semantic elements like &lt;article&gt;, &lt;section&gt;, &lt;header&gt;, and &lt;footer&gt;.</a:t>
            </a:r>
          </a:p>
          <a:p>
            <a:pPr algn="l">
              <a:buFont typeface="Wingdings" pitchFamily="2" charset="2"/>
              <a:buChar char="u"/>
            </a:pPr>
            <a:endParaRPr lang="en-US" altLang="ko-KR" sz="1200" b="0" dirty="0" smtClean="0"/>
          </a:p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HTML5 is well-supported:</a:t>
            </a:r>
            <a:r>
              <a:rPr lang="en-US" altLang="ko-KR" sz="1200" b="0" dirty="0" smtClean="0"/>
              <a:t>  HTML5 lets you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play video, design better forms, draw on a canvas, or build web applications that work offline</a:t>
            </a:r>
            <a:r>
              <a:rPr lang="en-US" altLang="ko-KR" sz="1200" b="0" dirty="0" smtClean="0"/>
              <a:t> and is well supported by Firefox, Safari, Chrome, Opera, Internet Explorer 9 and other mobile browsers.</a:t>
            </a:r>
          </a:p>
          <a:p>
            <a:pPr algn="l">
              <a:buFont typeface="Wingdings" pitchFamily="2" charset="2"/>
              <a:buChar char="u"/>
            </a:pPr>
            <a:endParaRPr lang="en-US" altLang="ko-KR" sz="1200" b="0" dirty="0" smtClean="0"/>
          </a:p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HTML5</a:t>
            </a:r>
            <a:r>
              <a:rPr lang="en-US" altLang="ko-KR" sz="1200" b="0" dirty="0" smtClean="0"/>
              <a:t> </a:t>
            </a:r>
            <a:r>
              <a:rPr lang="en-US" altLang="ko-KR" sz="1200" dirty="0" smtClean="0"/>
              <a:t>is here to stay: </a:t>
            </a:r>
            <a:r>
              <a:rPr lang="en-US" altLang="ko-KR" sz="1200" b="0" dirty="0" smtClean="0"/>
              <a:t>With consumers using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faster and more reliable connections like 4G or LTE</a:t>
            </a:r>
            <a:r>
              <a:rPr lang="en-US" altLang="ko-KR" sz="1200" b="0" dirty="0" smtClean="0"/>
              <a:t> and HTML5 allowing developers to create apps much like they create web pages,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HTML5 will be used all the more in the future</a:t>
            </a:r>
            <a:r>
              <a:rPr lang="en-US" altLang="ko-KR" sz="1200" b="0" dirty="0" smtClean="0"/>
              <a:t>.</a:t>
            </a:r>
          </a:p>
          <a:p>
            <a:pPr algn="l">
              <a:buFont typeface="Wingdings" pitchFamily="2" charset="2"/>
              <a:buChar char="u"/>
            </a:pPr>
            <a:endParaRPr lang="en-US" altLang="ko-KR" sz="1200" b="0" dirty="0" smtClean="0"/>
          </a:p>
          <a:p>
            <a:pPr algn="l">
              <a:buFont typeface="Wingdings" pitchFamily="2" charset="2"/>
              <a:buChar char="u"/>
            </a:pPr>
            <a:r>
              <a:rPr lang="en-US" altLang="ko-KR" sz="1200" dirty="0" smtClean="0"/>
              <a:t>HTML5 helps companies save money on developmental costs:</a:t>
            </a:r>
            <a:r>
              <a:rPr lang="en-US" altLang="ko-KR" sz="1200" b="0" dirty="0" smtClean="0"/>
              <a:t> HTML5 allows developers to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code only once</a:t>
            </a:r>
            <a:r>
              <a:rPr lang="en-US" altLang="ko-KR" sz="1200" b="0" dirty="0" smtClean="0"/>
              <a:t>, thus enabling companies seeking a mobile presence to </a:t>
            </a:r>
            <a:r>
              <a:rPr lang="en-US" altLang="ko-KR" sz="1200" b="0" dirty="0" smtClean="0">
                <a:solidFill>
                  <a:srgbClr val="FF0000"/>
                </a:solidFill>
              </a:rPr>
              <a:t>save on further developmental costs</a:t>
            </a:r>
          </a:p>
          <a:p>
            <a:pPr algn="l">
              <a:buFont typeface="Wingdings" pitchFamily="2" charset="2"/>
              <a:buChar char="u"/>
            </a:pPr>
            <a:endParaRPr lang="ko-KR" altLang="en-US" sz="1200" dirty="0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3" name="_x191815864" descr="EMB00001c4030b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260" y="4795137"/>
            <a:ext cx="4368800" cy="2027238"/>
          </a:xfrm>
          <a:prstGeom prst="rect">
            <a:avLst/>
          </a:prstGeom>
          <a:noFill/>
        </p:spPr>
      </p:pic>
      <p:sp>
        <p:nvSpPr>
          <p:cNvPr id="9" name="제목 1"/>
          <p:cNvSpPr txBox="1">
            <a:spLocks/>
          </p:cNvSpPr>
          <p:nvPr/>
        </p:nvSpPr>
        <p:spPr bwMode="auto">
          <a:xfrm>
            <a:off x="257175" y="34925"/>
            <a:ext cx="808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Char char="&lt;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ebdings"/>
              </a:rPr>
              <a:t>매력적인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Webdings"/>
              </a:rPr>
              <a:t>HTML5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Web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K-Apps 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(Korea WAC) - http://www.koreaapps.net/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219825" y="1333501"/>
          <a:ext cx="3486151" cy="5055919"/>
        </p:xfrm>
        <a:graphic>
          <a:graphicData uri="http://schemas.openxmlformats.org/drawingml/2006/table">
            <a:tbl>
              <a:tblPr/>
              <a:tblGrid>
                <a:gridCol w="639578"/>
                <a:gridCol w="2197987"/>
                <a:gridCol w="324293"/>
                <a:gridCol w="324293"/>
              </a:tblGrid>
              <a:tr h="209877">
                <a:tc>
                  <a:txBody>
                    <a:bodyPr/>
                    <a:lstStyle/>
                    <a:p>
                      <a:r>
                        <a:rPr lang="ko-KR" altLang="en-US" sz="900" dirty="0"/>
                        <a:t>주제</a:t>
                      </a: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/>
                        <a:t>내용</a:t>
                      </a: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/>
                        <a:t>일정</a:t>
                      </a: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/>
                        <a:t>시간</a:t>
                      </a: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68420"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2A2A2A"/>
                          </a:solidFill>
                        </a:rPr>
                        <a:t>K-APPS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웹앱과 </a:t>
                      </a:r>
                      <a:r>
                        <a:rPr lang="en-US" sz="900" b="1">
                          <a:solidFill>
                            <a:srgbClr val="2A2A2A"/>
                          </a:solidFill>
                        </a:rPr>
                        <a:t>HTML5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개요</a:t>
                      </a:r>
                      <a:br>
                        <a:rPr lang="ko-KR" altLang="en-US" sz="900" b="1">
                          <a:solidFill>
                            <a:srgbClr val="2A2A2A"/>
                          </a:solidFill>
                        </a:rPr>
                      </a:br>
                      <a:endParaRPr lang="ko-KR" altLang="en-US" sz="900" b="1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개요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 err="1">
                          <a:solidFill>
                            <a:srgbClr val="2A2A2A"/>
                          </a:solidFill>
                        </a:rPr>
                        <a:t>앱개발을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 위한 </a:t>
                      </a: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HTML5 API </a:t>
                      </a:r>
                      <a:br>
                        <a:rPr lang="en-US" altLang="ko-KR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CSS3 Transform</a:t>
                      </a:r>
                      <a:br>
                        <a:rPr lang="en-US" altLang="ko-KR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CSS3 Animation</a:t>
                      </a:r>
                      <a:br>
                        <a:rPr lang="en-US" altLang="ko-KR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HTML5/CSS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과제 수행 및 복습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HTML5/CSS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과제 검토 및 테스트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endParaRPr lang="ko-KR" altLang="en-US" sz="900" dirty="0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1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일차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8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460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 b="1">
                          <a:solidFill>
                            <a:srgbClr val="2A2A2A"/>
                          </a:solidFill>
                        </a:rPr>
                        <a:t>K-Apps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앱개발을 위한 </a:t>
                      </a:r>
                      <a:r>
                        <a:rPr lang="en-US" altLang="ko-KR" sz="900" b="1">
                          <a:solidFill>
                            <a:srgbClr val="2A2A2A"/>
                          </a:solidFill>
                        </a:rPr>
                        <a:t>Sencha Touch UI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프레임워크 </a:t>
                      </a:r>
                      <a:br>
                        <a:rPr lang="ko-KR" altLang="en-US" sz="900" b="1">
                          <a:solidFill>
                            <a:srgbClr val="2A2A2A"/>
                          </a:solidFill>
                        </a:rPr>
                      </a:br>
                      <a:endParaRPr lang="ko-KR" altLang="en-US" sz="900" b="1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- K-APPS UI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개발을 위한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Sencha Touch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개요</a:t>
                      </a:r>
                      <a:br>
                        <a:rPr lang="ko-KR" altLang="en-US" sz="90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Sencha Touch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개발을 위한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Javascript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선수지식</a:t>
                      </a:r>
                      <a:br>
                        <a:rPr lang="ko-KR" altLang="en-US" sz="90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Sencha Touch UI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개발 </a:t>
                      </a:r>
                      <a:br>
                        <a:rPr lang="ko-KR" altLang="en-US" sz="90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Sencha Touch with HTML/CSS</a:t>
                      </a:r>
                      <a:br>
                        <a:rPr lang="en-US" sz="900">
                          <a:solidFill>
                            <a:srgbClr val="2A2A2A"/>
                          </a:solidFill>
                        </a:rPr>
                      </a:b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- Sencha Touch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과제 수행 및 복습</a:t>
                      </a:r>
                      <a:br>
                        <a:rPr lang="ko-KR" altLang="en-US" sz="90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en-US" sz="900">
                          <a:solidFill>
                            <a:srgbClr val="2A2A2A"/>
                          </a:solidFill>
                        </a:rPr>
                        <a:t>Sencha Touch 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과제 검토 및 테스트</a:t>
                      </a:r>
                      <a:br>
                        <a:rPr lang="ko-KR" altLang="en-US" sz="900">
                          <a:solidFill>
                            <a:srgbClr val="2A2A2A"/>
                          </a:solidFill>
                        </a:rPr>
                      </a:br>
                      <a:endParaRPr lang="ko-KR" altLang="en-US" sz="900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2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일차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8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4601">
                <a:tc>
                  <a:txBody>
                    <a:bodyPr/>
                    <a:lstStyle/>
                    <a:p>
                      <a:pPr fontAlgn="t"/>
                      <a:r>
                        <a:rPr lang="en-US" altLang="ko-KR" sz="900" b="1">
                          <a:solidFill>
                            <a:srgbClr val="2A2A2A"/>
                          </a:solidFill>
                        </a:rPr>
                        <a:t>K-Apps SDK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설치 및</a:t>
                      </a:r>
                      <a:br>
                        <a:rPr lang="ko-KR" altLang="en-US" sz="900" b="1">
                          <a:solidFill>
                            <a:srgbClr val="2A2A2A"/>
                          </a:solidFill>
                        </a:rPr>
                      </a:b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프로그래밍 입문</a:t>
                      </a:r>
                      <a:br>
                        <a:rPr lang="ko-KR" altLang="en-US" sz="900" b="1">
                          <a:solidFill>
                            <a:srgbClr val="2A2A2A"/>
                          </a:solidFill>
                        </a:rPr>
                      </a:br>
                      <a:endParaRPr lang="ko-KR" altLang="en-US" sz="900" b="1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SDK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설치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개발환경 구성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프로그래밍 시작하기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Device API</a:t>
                      </a:r>
                      <a:br>
                        <a:rPr lang="en-US" altLang="ko-KR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프로그래밍 과제 수행 및 복습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프로그래밍 과제 검토 및 테스트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endParaRPr lang="ko-KR" altLang="en-US" sz="900" dirty="0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3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일차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8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8420"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solidFill>
                            <a:srgbClr val="2A2A2A"/>
                          </a:solidFill>
                        </a:rPr>
                        <a:t>K-Apps </a:t>
                      </a:r>
                      <a:r>
                        <a:rPr lang="ko-KR" altLang="en-US" sz="900" b="1">
                          <a:solidFill>
                            <a:srgbClr val="2A2A2A"/>
                          </a:solidFill>
                        </a:rPr>
                        <a:t>실전 앱 개발 </a:t>
                      </a:r>
                      <a:br>
                        <a:rPr lang="ko-KR" altLang="en-US" sz="900" b="1">
                          <a:solidFill>
                            <a:srgbClr val="2A2A2A"/>
                          </a:solidFill>
                        </a:rPr>
                      </a:br>
                      <a:endParaRPr lang="ko-KR" altLang="en-US" sz="900" b="1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를 이용한 </a:t>
                      </a:r>
                      <a:r>
                        <a:rPr lang="ko-KR" altLang="en-US" sz="900" dirty="0" err="1">
                          <a:solidFill>
                            <a:srgbClr val="2A2A2A"/>
                          </a:solidFill>
                        </a:rPr>
                        <a:t>트위터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 클라이언트 개발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en-US" altLang="ko-KR" sz="900" dirty="0" err="1">
                          <a:solidFill>
                            <a:srgbClr val="2A2A2A"/>
                          </a:solidFill>
                        </a:rPr>
                        <a:t>Sencha</a:t>
                      </a: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 Touch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를 이용한 화면개발 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Twitter API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연동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K-APPS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개발실습 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rgbClr val="2A2A2A"/>
                          </a:solidFill>
                        </a:rPr>
                        <a:t>개발마무리 및 테스트</a:t>
                      </a:r>
                      <a:br>
                        <a:rPr lang="ko-KR" altLang="en-US" sz="900" dirty="0">
                          <a:solidFill>
                            <a:srgbClr val="2A2A2A"/>
                          </a:solidFill>
                        </a:rPr>
                      </a:br>
                      <a:endParaRPr lang="ko-KR" altLang="en-US" sz="900" dirty="0">
                        <a:solidFill>
                          <a:srgbClr val="2A2A2A"/>
                        </a:solidFill>
                      </a:endParaRPr>
                    </a:p>
                  </a:txBody>
                  <a:tcPr marL="45728" marR="0" marT="32009" marB="3200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>
                          <a:solidFill>
                            <a:srgbClr val="2A2A2A"/>
                          </a:solidFill>
                        </a:rPr>
                        <a:t>4</a:t>
                      </a:r>
                      <a:r>
                        <a:rPr lang="ko-KR" altLang="en-US" sz="900">
                          <a:solidFill>
                            <a:srgbClr val="2A2A2A"/>
                          </a:solidFill>
                        </a:rPr>
                        <a:t>일차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dirty="0">
                          <a:solidFill>
                            <a:srgbClr val="2A2A2A"/>
                          </a:solidFill>
                        </a:rPr>
                        <a:t>8</a:t>
                      </a:r>
                    </a:p>
                  </a:txBody>
                  <a:tcPr marL="0" marR="0" marT="32009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1685925"/>
            <a:ext cx="5929312" cy="351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4775" y="749498"/>
            <a:ext cx="6901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ko-KR" altLang="en-US" dirty="0" smtClean="0"/>
              <a:t> </a:t>
            </a:r>
            <a:r>
              <a:rPr lang="en-US" altLang="ko-KR" dirty="0" smtClean="0"/>
              <a:t>(MOIBA</a:t>
            </a:r>
            <a:r>
              <a:rPr lang="ko-KR" altLang="en-US" dirty="0" smtClean="0"/>
              <a:t>자체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활성화를 위한 노력 중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올해에 뭔가 확실한 것을 보여줘야 할 듯</a:t>
            </a:r>
            <a:endParaRPr lang="en-US" altLang="ko-KR" dirty="0" smtClean="0">
              <a:sym typeface="Wingdings" pitchFamily="2" charset="2"/>
            </a:endParaRPr>
          </a:p>
          <a:p>
            <a:pPr algn="l">
              <a:buFont typeface="Wingdings" pitchFamily="2" charset="2"/>
              <a:buChar char="Ø"/>
            </a:pP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교육기관협조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특히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개발자 수급에 목이 말라 있음</a:t>
            </a:r>
            <a:r>
              <a:rPr lang="en-US" altLang="ko-KR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웹 플랫폼은 대세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775" y="690123"/>
            <a:ext cx="6926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ko-KR" altLang="en-US" dirty="0" smtClean="0"/>
              <a:t> 기존의 모든 플랫폼간의 비호환성으로 인한 </a:t>
            </a:r>
            <a:r>
              <a:rPr lang="en-US" altLang="ko-KR" dirty="0" smtClean="0"/>
              <a:t>Fragmentation </a:t>
            </a:r>
            <a:r>
              <a:rPr lang="ko-KR" altLang="en-US" dirty="0" smtClean="0"/>
              <a:t>이슈 </a:t>
            </a:r>
            <a:r>
              <a:rPr lang="en-US" altLang="ko-KR" dirty="0" smtClean="0">
                <a:sym typeface="Wingdings" pitchFamily="2" charset="2"/>
              </a:rPr>
              <a:t> COST up</a:t>
            </a:r>
            <a:endParaRPr lang="en-US" altLang="ko-KR" dirty="0" smtClean="0"/>
          </a:p>
          <a:p>
            <a:pPr algn="l">
              <a:buFont typeface="Wingdings" pitchFamily="2" charset="2"/>
              <a:buChar char="Ø"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플랫폼을 </a:t>
            </a:r>
            <a:r>
              <a:rPr lang="ko-KR" altLang="en-US" dirty="0" err="1" smtClean="0"/>
              <a:t>타겟으로</a:t>
            </a:r>
            <a:r>
              <a:rPr lang="ko-KR" altLang="en-US" dirty="0" smtClean="0"/>
              <a:t> 하는 크로스 플랫폼의 </a:t>
            </a:r>
            <a:r>
              <a:rPr lang="ko-KR" altLang="en-US" dirty="0" err="1" smtClean="0"/>
              <a:t>종결자는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웹 </a:t>
            </a:r>
            <a:r>
              <a:rPr lang="en-US" altLang="ko-KR" dirty="0" smtClean="0">
                <a:sym typeface="Wingdings" pitchFamily="2" charset="2"/>
              </a:rPr>
              <a:t> COST down</a:t>
            </a:r>
            <a:endParaRPr lang="ko-KR" altLang="en-US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0590" y="2328446"/>
            <a:ext cx="5353266" cy="297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50" y="2337972"/>
            <a:ext cx="4547962" cy="296227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62175" y="44825"/>
            <a:ext cx="80899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Char char="&lt;"/>
              <a:tabLst/>
              <a:defRPr/>
            </a:pPr>
            <a:r>
              <a:rPr kumimoji="1" lang="en-US" altLang="ko-KR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/>
              </a:rPr>
              <a:t>W3C </a:t>
            </a:r>
            <a:r>
              <a:rPr kumimoji="1" lang="ko-KR" altLang="en-US" sz="2000" b="0" kern="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Webdings"/>
              </a:rPr>
              <a:t>웹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  <a:sym typeface="Webding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기반 플랫폼 전략</a:t>
            </a:r>
            <a:endParaRPr lang="ko-KR" altLang="en-US" dirty="0"/>
          </a:p>
        </p:txBody>
      </p:sp>
      <p:sp>
        <p:nvSpPr>
          <p:cNvPr id="42" name="내용 개체 틀 2"/>
          <p:cNvSpPr>
            <a:spLocks noGrp="1"/>
          </p:cNvSpPr>
          <p:nvPr>
            <p:ph idx="1"/>
          </p:nvPr>
        </p:nvSpPr>
        <p:spPr>
          <a:xfrm>
            <a:off x="293972" y="4955551"/>
            <a:ext cx="5379175" cy="1760780"/>
          </a:xfrm>
        </p:spPr>
        <p:txBody>
          <a:bodyPr/>
          <a:lstStyle/>
          <a:p>
            <a:r>
              <a:rPr lang="ko-KR" altLang="en-US" sz="1800" b="1" dirty="0" smtClean="0">
                <a:solidFill>
                  <a:srgbClr val="002060"/>
                </a:solidFill>
              </a:rPr>
              <a:t>차량 소프트웨어 플랫폼</a:t>
            </a:r>
            <a:endParaRPr lang="en-US" altLang="ko-KR" sz="1800" b="1" dirty="0" smtClean="0">
              <a:solidFill>
                <a:srgbClr val="002060"/>
              </a:solidFill>
            </a:endParaRPr>
          </a:p>
          <a:p>
            <a:pPr lvl="1"/>
            <a:r>
              <a:rPr lang="en-US" altLang="ko-KR" sz="1600" b="1" dirty="0" smtClean="0">
                <a:solidFill>
                  <a:srgbClr val="002060"/>
                </a:solidFill>
              </a:rPr>
              <a:t>Closed/Linux </a:t>
            </a:r>
            <a:r>
              <a:rPr lang="en-US" altLang="ko-KR" sz="1600" b="1" dirty="0" smtClean="0">
                <a:solidFill>
                  <a:srgbClr val="002060"/>
                </a:solidFill>
                <a:sym typeface="Wingdings" pitchFamily="2" charset="2"/>
              </a:rPr>
              <a:t> Open/Android  HTML5</a:t>
            </a:r>
            <a:endParaRPr lang="en-US" altLang="ko-KR" sz="1600" b="1" dirty="0" smtClean="0">
              <a:solidFill>
                <a:srgbClr val="002060"/>
              </a:solidFill>
            </a:endParaRPr>
          </a:p>
          <a:p>
            <a:r>
              <a:rPr lang="ko-KR" altLang="en-US" sz="1800" b="1" dirty="0" smtClean="0">
                <a:solidFill>
                  <a:srgbClr val="002060"/>
                </a:solidFill>
                <a:sym typeface="Wingdings" pitchFamily="2" charset="2"/>
              </a:rPr>
              <a:t>차량 네트워크 모듈</a:t>
            </a:r>
            <a:endParaRPr lang="en-US" altLang="ko-KR" sz="1800" b="1" dirty="0" smtClean="0">
              <a:solidFill>
                <a:srgbClr val="002060"/>
              </a:solidFill>
              <a:sym typeface="Wingdings" pitchFamily="2" charset="2"/>
            </a:endParaRPr>
          </a:p>
          <a:p>
            <a:pPr lvl="1"/>
            <a:r>
              <a:rPr lang="en-US" altLang="ko-KR" sz="1600" b="1" dirty="0" smtClean="0">
                <a:solidFill>
                  <a:srgbClr val="002060"/>
                </a:solidFill>
                <a:sym typeface="Wingdings" pitchFamily="2" charset="2"/>
              </a:rPr>
              <a:t>2G  3G/4G LTE </a:t>
            </a:r>
            <a:r>
              <a:rPr lang="ko-KR" altLang="en-US" sz="1600" b="1" dirty="0" smtClean="0">
                <a:solidFill>
                  <a:srgbClr val="002060"/>
                </a:solidFill>
                <a:sym typeface="Wingdings" pitchFamily="2" charset="2"/>
              </a:rPr>
              <a:t>내장 </a:t>
            </a:r>
            <a:r>
              <a:rPr lang="en-US" altLang="ko-KR" sz="1600" b="1" dirty="0" smtClean="0">
                <a:solidFill>
                  <a:srgbClr val="002060"/>
                </a:solidFill>
                <a:sym typeface="Wingdings" pitchFamily="2" charset="2"/>
              </a:rPr>
              <a:t> Car2Car, Phone2Car</a:t>
            </a:r>
          </a:p>
        </p:txBody>
      </p:sp>
      <p:grpSp>
        <p:nvGrpSpPr>
          <p:cNvPr id="43" name="그룹 27"/>
          <p:cNvGrpSpPr>
            <a:grpSpLocks/>
          </p:cNvGrpSpPr>
          <p:nvPr/>
        </p:nvGrpSpPr>
        <p:grpSpPr bwMode="auto">
          <a:xfrm>
            <a:off x="391604" y="1408463"/>
            <a:ext cx="4808282" cy="3253689"/>
            <a:chOff x="1510983" y="1531303"/>
            <a:chExt cx="5729922" cy="3898128"/>
          </a:xfrm>
        </p:grpSpPr>
        <p:pic>
          <p:nvPicPr>
            <p:cNvPr id="44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29940" y="1531303"/>
              <a:ext cx="533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9715" y="3563620"/>
              <a:ext cx="78105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57550" y="2800985"/>
              <a:ext cx="800100" cy="447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0568" y="3563620"/>
              <a:ext cx="733425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63383" y="4595495"/>
              <a:ext cx="58102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10983" y="1531303"/>
              <a:ext cx="98107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1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88560" y="3685540"/>
              <a:ext cx="6096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1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81893" y="1531303"/>
              <a:ext cx="56197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1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10983" y="2543810"/>
              <a:ext cx="819150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2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894580" y="4595495"/>
              <a:ext cx="805180" cy="83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2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289934" y="4595495"/>
              <a:ext cx="742293" cy="703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3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23435" y="2804412"/>
              <a:ext cx="1249045" cy="444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4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593840" y="1531304"/>
              <a:ext cx="552768" cy="981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2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536055" y="2715260"/>
              <a:ext cx="70485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" name="Picture 2" descr="http://www.bloter.net/files/2011/04/smart_car_OS_thumb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421208" y="3804427"/>
            <a:ext cx="3548484" cy="2345086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7289005" y="6198235"/>
            <a:ext cx="18549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hlinkClick r:id="rId17"/>
              </a:rPr>
              <a:t>http://www.bloter.net/archives/56963</a:t>
            </a:r>
            <a:endParaRPr lang="ko-KR" altLang="en-US" sz="800" dirty="0"/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5737543" y="1698905"/>
            <a:ext cx="3232149" cy="1675359"/>
          </a:xfrm>
          <a:prstGeom prst="rect">
            <a:avLst/>
          </a:prstGeom>
        </p:spPr>
        <p:txBody>
          <a:bodyPr lIns="67355" tIns="33677" rIns="67355" bIns="33677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ß"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맑은 고딕"/>
                <a:cs typeface="Arial" pitchFamily="34" charset="0"/>
                <a:sym typeface="Lucida Grande" pitchFamily="84" charset="0"/>
              </a:rPr>
              <a:t> Internet on any device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ß"/>
              <a:tabLst/>
              <a:defRPr/>
            </a:pPr>
            <a:endParaRPr lang="en-US" altLang="ko-KR" sz="2000" dirty="0" smtClean="0">
              <a:ea typeface="맑은 고딕"/>
              <a:cs typeface="Arial" pitchFamily="34" charset="0"/>
              <a:sym typeface="Lucida Grande" pitchFamily="8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 smtClean="0">
                <a:ea typeface="맑은 고딕"/>
                <a:cs typeface="Arial" pitchFamily="34" charset="0"/>
                <a:sym typeface="Wingdings" pitchFamily="2" charset="2"/>
              </a:rPr>
              <a:t>      </a:t>
            </a:r>
            <a:r>
              <a:rPr lang="en-US" altLang="ko-KR" sz="2000" i="1" dirty="0" smtClean="0">
                <a:ea typeface="맑은 고딕"/>
                <a:cs typeface="Arial" pitchFamily="34" charset="0"/>
                <a:sym typeface="Wingdings" pitchFamily="2" charset="2"/>
              </a:rPr>
              <a:t>Mobile</a:t>
            </a:r>
            <a:r>
              <a:rPr lang="en-US" altLang="ko-KR" sz="2000" dirty="0" smtClean="0">
                <a:ea typeface="맑은 고딕"/>
                <a:cs typeface="Arial" pitchFamily="34" charset="0"/>
                <a:sym typeface="Wingdings" pitchFamily="2" charset="2"/>
              </a:rPr>
              <a:t> &amp; </a:t>
            </a:r>
            <a:r>
              <a:rPr lang="en-US" altLang="ko-KR" sz="2000" i="1" dirty="0" smtClean="0">
                <a:ea typeface="맑은 고딕"/>
                <a:cs typeface="Arial" pitchFamily="34" charset="0"/>
                <a:sym typeface="Wingdings" pitchFamily="2" charset="2"/>
              </a:rPr>
              <a:t>Speed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kumimoji="0" lang="en-US" altLang="ko-KR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  <a:sym typeface="Lucida Grande" pitchFamily="8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altLang="ko-KR" sz="2000" dirty="0" smtClean="0">
                <a:ea typeface="맑은 고딕"/>
                <a:cs typeface="Arial" pitchFamily="34" charset="0"/>
                <a:sym typeface="Lucida Grande" pitchFamily="84" charset="0"/>
              </a:rPr>
              <a:t> Automotive (Vehicle)</a:t>
            </a:r>
            <a:endParaRPr kumimoji="0" lang="ko-KR" altLang="en-US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  <a:sym typeface="Lucida Grande" pitchFamily="8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for IVI Service - Trend</a:t>
            </a:r>
            <a:endParaRPr lang="ko-KR" altLang="en-US" dirty="0"/>
          </a:p>
        </p:txBody>
      </p:sp>
      <p:graphicFrame>
        <p:nvGraphicFramePr>
          <p:cNvPr id="20" name="다이어그램 19"/>
          <p:cNvGraphicFramePr/>
          <p:nvPr/>
        </p:nvGraphicFramePr>
        <p:xfrm>
          <a:off x="462040" y="3309164"/>
          <a:ext cx="2520280" cy="184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다이어그램 20"/>
          <p:cNvGraphicFramePr/>
          <p:nvPr/>
        </p:nvGraphicFramePr>
        <p:xfrm>
          <a:off x="3342360" y="3309164"/>
          <a:ext cx="2520280" cy="184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2" name="다이어그램 21"/>
          <p:cNvGraphicFramePr/>
          <p:nvPr/>
        </p:nvGraphicFramePr>
        <p:xfrm>
          <a:off x="6366696" y="3278250"/>
          <a:ext cx="2520280" cy="184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23" name="직선 화살표 연결선 22"/>
          <p:cNvCxnSpPr/>
          <p:nvPr/>
        </p:nvCxnSpPr>
        <p:spPr bwMode="auto">
          <a:xfrm rot="5400000" flipH="1" flipV="1">
            <a:off x="4061646" y="2886639"/>
            <a:ext cx="576064" cy="1588"/>
          </a:xfrm>
          <a:prstGeom prst="straightConnector1">
            <a:avLst/>
          </a:prstGeom>
          <a:blipFill dpi="0" rotWithShape="0">
            <a:blip r:embed="rId17" cstate="print"/>
            <a:srcRect/>
            <a:tile tx="0" ty="0" sx="100000" sy="100000" flip="none" algn="tl"/>
          </a:blip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직선 화살표 연결선 23"/>
          <p:cNvCxnSpPr/>
          <p:nvPr/>
        </p:nvCxnSpPr>
        <p:spPr bwMode="auto">
          <a:xfrm rot="5400000">
            <a:off x="4279258" y="2886639"/>
            <a:ext cx="576064" cy="1588"/>
          </a:xfrm>
          <a:prstGeom prst="straightConnector1">
            <a:avLst/>
          </a:prstGeom>
          <a:blipFill dpi="0" rotWithShape="0">
            <a:blip r:embed="rId17" cstate="print"/>
            <a:srcRect/>
            <a:tile tx="0" ty="0" sx="100000" sy="100000" flip="none" algn="tl"/>
          </a:blip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구름 모양 설명선 24"/>
          <p:cNvSpPr/>
          <p:nvPr/>
        </p:nvSpPr>
        <p:spPr bwMode="auto">
          <a:xfrm>
            <a:off x="3486376" y="1807313"/>
            <a:ext cx="1800200" cy="504056"/>
          </a:xfrm>
          <a:prstGeom prst="cloudCallou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  <a:ea typeface="华文细黑" pitchFamily="84" charset="-122"/>
                <a:sym typeface="Lucida Grande" pitchFamily="84" charset="0"/>
              </a:rPr>
              <a:t> HTML4.01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itchFamily="34" charset="0"/>
              <a:ea typeface="华文细黑" pitchFamily="84" charset="-122"/>
              <a:sym typeface="Lucida Grande" pitchFamily="8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67290" y="2599401"/>
            <a:ext cx="1362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</a:rPr>
              <a:t> Text, Music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</a:rPr>
              <a:t> Limited control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</a:rPr>
              <a:t> No standard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7732" y="2682442"/>
            <a:ext cx="1500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</a:rPr>
              <a:t> Limited Diagnosis</a:t>
            </a:r>
          </a:p>
        </p:txBody>
      </p:sp>
      <p:cxnSp>
        <p:nvCxnSpPr>
          <p:cNvPr id="28" name="직선 화살표 연결선 27"/>
          <p:cNvCxnSpPr/>
          <p:nvPr/>
        </p:nvCxnSpPr>
        <p:spPr bwMode="auto">
          <a:xfrm rot="5400000" flipH="1" flipV="1">
            <a:off x="7219572" y="2886639"/>
            <a:ext cx="576064" cy="1588"/>
          </a:xfrm>
          <a:prstGeom prst="straightConnector1">
            <a:avLst/>
          </a:prstGeom>
          <a:blipFill dpi="0" rotWithShape="0">
            <a:blip r:embed="rId17" cstate="print"/>
            <a:srcRect/>
            <a:tile tx="0" ty="0" sx="100000" sy="100000" flip="none" algn="tl"/>
          </a:blip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 rot="5400000">
            <a:off x="7519618" y="2886639"/>
            <a:ext cx="576064" cy="1588"/>
          </a:xfrm>
          <a:prstGeom prst="straightConnector1">
            <a:avLst/>
          </a:prstGeom>
          <a:blipFill dpi="0" rotWithShape="0">
            <a:blip r:embed="rId17" cstate="print"/>
            <a:srcRect/>
            <a:tile tx="0" ty="0" sx="100000" sy="100000" flip="none" algn="tl"/>
          </a:blipFill>
          <a:ln w="25400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구름 모양 설명선 29"/>
          <p:cNvSpPr/>
          <p:nvPr/>
        </p:nvSpPr>
        <p:spPr bwMode="auto">
          <a:xfrm>
            <a:off x="6654039" y="1807313"/>
            <a:ext cx="1800200" cy="504056"/>
          </a:xfrm>
          <a:prstGeom prst="cloudCallout">
            <a:avLst/>
          </a:prstGeom>
          <a:solidFill>
            <a:srgbClr val="00B0F0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华文细黑" pitchFamily="84" charset="-122"/>
                <a:cs typeface="+mn-cs"/>
                <a:sym typeface="Lucida Grande" pitchFamily="84" charset="0"/>
              </a:rPr>
              <a:t> HTML5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 pitchFamily="34" charset="0"/>
              <a:ea typeface="华文细黑" pitchFamily="84" charset="-122"/>
              <a:cs typeface="+mn-cs"/>
              <a:sym typeface="Lucida Grande" pitchFamily="8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807650" y="2558170"/>
            <a:ext cx="1398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rgbClr val="00B0F0"/>
                </a:solidFill>
                <a:latin typeface="Trebuchet MS" pitchFamily="34" charset="0"/>
              </a:rPr>
              <a:t> Multimedia</a:t>
            </a:r>
          </a:p>
          <a:p>
            <a:pPr lvl="0"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rgbClr val="00B0F0"/>
                </a:solidFill>
                <a:latin typeface="Trebuchet MS" pitchFamily="34" charset="0"/>
              </a:rPr>
              <a:t> More control</a:t>
            </a:r>
          </a:p>
          <a:p>
            <a:pPr lvl="0">
              <a:buFont typeface="Wingdings" pitchFamily="2" charset="2"/>
              <a:buChar char="§"/>
            </a:pPr>
            <a:r>
              <a:rPr lang="en-US" altLang="ko-KR" sz="1200" dirty="0" smtClean="0">
                <a:solidFill>
                  <a:srgbClr val="00B0F0"/>
                </a:solidFill>
                <a:latin typeface="Trebuchet MS" pitchFamily="34" charset="0"/>
              </a:rPr>
              <a:t> Global Standard</a:t>
            </a:r>
            <a:endParaRPr lang="ko-KR" altLang="en-US" sz="1200" dirty="0">
              <a:solidFill>
                <a:srgbClr val="00B0F0"/>
              </a:solidFill>
              <a:latin typeface="Trebuchet MS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222680" y="2723672"/>
            <a:ext cx="1313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itchFamily="34" charset="0"/>
              </a:rPr>
              <a:t> More Diagnosis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822080" y="1910098"/>
            <a:ext cx="1465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Trebuchet MS" pitchFamily="34" charset="0"/>
              </a:rPr>
              <a:t> Closed System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702400" y="1118010"/>
            <a:ext cx="1296144" cy="30777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Today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942760" y="1098265"/>
            <a:ext cx="1296144" cy="30777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 pitchFamily="34" charset="0"/>
                <a:ea typeface="맑은 고딕"/>
                <a:cs typeface="+mn-cs"/>
              </a:rPr>
              <a:t>Tomorrow</a:t>
            </a:r>
          </a:p>
        </p:txBody>
      </p:sp>
      <p:pic>
        <p:nvPicPr>
          <p:cNvPr id="37" name="Picture 2" descr="Android and HTML5 in a Car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108380" y="5197601"/>
            <a:ext cx="3226463" cy="16508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for IVI Service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1224" y="3820801"/>
            <a:ext cx="4178748" cy="233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1225" y="1256933"/>
            <a:ext cx="4178748" cy="237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031" y="3820801"/>
            <a:ext cx="4275175" cy="235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031" y="1263585"/>
            <a:ext cx="4278363" cy="2365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45282" y="6506259"/>
            <a:ext cx="3879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참조 </a:t>
            </a:r>
            <a:r>
              <a:rPr lang="en-US" altLang="ko-KR" sz="800" dirty="0" smtClean="0"/>
              <a:t>: GM Future Car with LTE - </a:t>
            </a:r>
            <a:r>
              <a:rPr lang="en-US" altLang="ko-KR" sz="800" dirty="0" smtClean="0">
                <a:hlinkClick r:id="rId6"/>
              </a:rPr>
              <a:t>http://www.youtube.com/watch?v=AjbPeR5wRPI</a:t>
            </a:r>
            <a:endParaRPr lang="ko-KR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Webdings" pitchFamily="18" charset="2"/>
              </a:rPr>
              <a:t> WRT</a:t>
            </a:r>
            <a:endParaRPr lang="ko-KR" altLang="en-US" smtClean="0">
              <a:sym typeface="Webdings" pitchFamily="18" charset="2"/>
            </a:endParaRPr>
          </a:p>
        </p:txBody>
      </p:sp>
      <p:sp>
        <p:nvSpPr>
          <p:cNvPr id="19459" name="직사각형 3"/>
          <p:cNvSpPr>
            <a:spLocks noChangeArrowheads="1"/>
          </p:cNvSpPr>
          <p:nvPr/>
        </p:nvSpPr>
        <p:spPr bwMode="auto">
          <a:xfrm>
            <a:off x="217488" y="5994400"/>
            <a:ext cx="9318625" cy="633413"/>
          </a:xfrm>
          <a:prstGeom prst="rect">
            <a:avLst/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wrap="none" anchor="ctr"/>
          <a:lstStyle/>
          <a:p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Android / iOS / BMP / WISE / SYMBIAN / MEEGO / BADA / Blackberry / …</a:t>
            </a:r>
            <a:endParaRPr lang="ko-KR" altLang="en-US"/>
          </a:p>
        </p:txBody>
      </p:sp>
      <p:sp>
        <p:nvSpPr>
          <p:cNvPr id="19460" name="Rectangle 14"/>
          <p:cNvSpPr>
            <a:spLocks noChangeArrowheads="1"/>
          </p:cNvSpPr>
          <p:nvPr/>
        </p:nvSpPr>
        <p:spPr bwMode="auto">
          <a:xfrm>
            <a:off x="338138" y="5908675"/>
            <a:ext cx="820737" cy="276225"/>
          </a:xfrm>
          <a:prstGeom prst="rect">
            <a:avLst/>
          </a:prstGeom>
          <a:solidFill>
            <a:schemeClr val="accent1"/>
          </a:solidFill>
          <a:ln w="158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l"/>
            <a:r>
              <a:rPr kumimoji="1" lang="en-US" altLang="ko-KR" sz="1200">
                <a:solidFill>
                  <a:schemeClr val="tx1"/>
                </a:solidFill>
                <a:sym typeface="Wingdings" pitchFamily="2" charset="2"/>
              </a:rPr>
              <a:t>Platform</a:t>
            </a:r>
            <a:endParaRPr kumimoji="1" lang="ko-KR" altLang="en-US" sz="120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9461" name="직사각형 5"/>
          <p:cNvSpPr>
            <a:spLocks noChangeArrowheads="1"/>
          </p:cNvSpPr>
          <p:nvPr/>
        </p:nvSpPr>
        <p:spPr bwMode="auto">
          <a:xfrm>
            <a:off x="217488" y="4427538"/>
            <a:ext cx="9318625" cy="1490662"/>
          </a:xfrm>
          <a:prstGeom prst="rect">
            <a:avLst/>
          </a:prstGeom>
          <a:noFill/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462" name="Rectangle 14"/>
          <p:cNvSpPr>
            <a:spLocks noChangeArrowheads="1"/>
          </p:cNvSpPr>
          <p:nvPr/>
        </p:nvSpPr>
        <p:spPr bwMode="auto">
          <a:xfrm>
            <a:off x="338138" y="4344988"/>
            <a:ext cx="527050" cy="277812"/>
          </a:xfrm>
          <a:prstGeom prst="rect">
            <a:avLst/>
          </a:prstGeom>
          <a:solidFill>
            <a:schemeClr val="accent1"/>
          </a:solidFill>
          <a:ln w="158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l"/>
            <a:r>
              <a:rPr kumimoji="1" lang="en-US" altLang="ko-KR" sz="1200">
                <a:solidFill>
                  <a:schemeClr val="tx1"/>
                </a:solidFill>
                <a:sym typeface="Wingdings" pitchFamily="2" charset="2"/>
              </a:rPr>
              <a:t>WRT</a:t>
            </a:r>
            <a:endParaRPr kumimoji="1" lang="ko-KR" altLang="en-US" sz="1200">
              <a:solidFill>
                <a:schemeClr val="tx1"/>
              </a:solidFill>
              <a:sym typeface="Wingdings" pitchFamily="2" charset="2"/>
            </a:endParaRPr>
          </a:p>
        </p:txBody>
      </p:sp>
      <p:grpSp>
        <p:nvGrpSpPr>
          <p:cNvPr id="19463" name="그룹 7"/>
          <p:cNvGrpSpPr>
            <a:grpSpLocks/>
          </p:cNvGrpSpPr>
          <p:nvPr/>
        </p:nvGrpSpPr>
        <p:grpSpPr bwMode="auto">
          <a:xfrm>
            <a:off x="217488" y="3846513"/>
            <a:ext cx="9318625" cy="509587"/>
            <a:chOff x="2175869" y="2117824"/>
            <a:chExt cx="5075030" cy="653951"/>
          </a:xfrm>
        </p:grpSpPr>
        <p:sp>
          <p:nvSpPr>
            <p:cNvPr id="19482" name="직사각형 25"/>
            <p:cNvSpPr>
              <a:spLocks noChangeArrowheads="1"/>
            </p:cNvSpPr>
            <p:nvPr/>
          </p:nvSpPr>
          <p:spPr bwMode="auto">
            <a:xfrm>
              <a:off x="2175869" y="2117824"/>
              <a:ext cx="1015006" cy="653951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altLang="ko-KR"/>
                <a:t>Widget</a:t>
              </a:r>
              <a:endParaRPr lang="ko-KR" altLang="en-US"/>
            </a:p>
          </p:txBody>
        </p:sp>
        <p:sp>
          <p:nvSpPr>
            <p:cNvPr id="19483" name="직사각형 26"/>
            <p:cNvSpPr>
              <a:spLocks noChangeArrowheads="1"/>
            </p:cNvSpPr>
            <p:nvPr/>
          </p:nvSpPr>
          <p:spPr bwMode="auto">
            <a:xfrm>
              <a:off x="3190875" y="2117824"/>
              <a:ext cx="1015006" cy="653951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altLang="ko-KR"/>
                <a:t>Widget</a:t>
              </a:r>
              <a:endParaRPr lang="ko-KR" altLang="en-US"/>
            </a:p>
          </p:txBody>
        </p:sp>
        <p:sp>
          <p:nvSpPr>
            <p:cNvPr id="19484" name="직사각형 27"/>
            <p:cNvSpPr>
              <a:spLocks noChangeArrowheads="1"/>
            </p:cNvSpPr>
            <p:nvPr/>
          </p:nvSpPr>
          <p:spPr bwMode="auto">
            <a:xfrm>
              <a:off x="4205881" y="2117824"/>
              <a:ext cx="1015006" cy="653951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altLang="ko-KR"/>
                <a:t>Widget</a:t>
              </a:r>
              <a:endParaRPr lang="ko-KR" altLang="en-US"/>
            </a:p>
          </p:txBody>
        </p:sp>
        <p:sp>
          <p:nvSpPr>
            <p:cNvPr id="19485" name="직사각형 28"/>
            <p:cNvSpPr>
              <a:spLocks noChangeArrowheads="1"/>
            </p:cNvSpPr>
            <p:nvPr/>
          </p:nvSpPr>
          <p:spPr bwMode="auto">
            <a:xfrm>
              <a:off x="5220887" y="2117824"/>
              <a:ext cx="1015006" cy="653951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altLang="ko-KR"/>
                <a:t>Widget</a:t>
              </a:r>
              <a:endParaRPr lang="ko-KR" altLang="en-US"/>
            </a:p>
          </p:txBody>
        </p:sp>
        <p:sp>
          <p:nvSpPr>
            <p:cNvPr id="19486" name="직사각형 29"/>
            <p:cNvSpPr>
              <a:spLocks noChangeArrowheads="1"/>
            </p:cNvSpPr>
            <p:nvPr/>
          </p:nvSpPr>
          <p:spPr bwMode="auto">
            <a:xfrm>
              <a:off x="6235893" y="2117824"/>
              <a:ext cx="1015006" cy="653951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r>
                <a:rPr lang="en-US" altLang="ko-KR"/>
                <a:t>Widget</a:t>
              </a:r>
              <a:endParaRPr lang="ko-KR" altLang="en-US"/>
            </a:p>
          </p:txBody>
        </p:sp>
      </p:grpSp>
      <p:grpSp>
        <p:nvGrpSpPr>
          <p:cNvPr id="19464" name="그룹 8"/>
          <p:cNvGrpSpPr>
            <a:grpSpLocks/>
          </p:cNvGrpSpPr>
          <p:nvPr/>
        </p:nvGrpSpPr>
        <p:grpSpPr bwMode="auto">
          <a:xfrm>
            <a:off x="490538" y="4699000"/>
            <a:ext cx="2089150" cy="490538"/>
            <a:chOff x="4345665" y="1509324"/>
            <a:chExt cx="2089594" cy="490926"/>
          </a:xfrm>
        </p:grpSpPr>
        <p:sp>
          <p:nvSpPr>
            <p:cNvPr id="19480" name="직사각형 23"/>
            <p:cNvSpPr>
              <a:spLocks noChangeArrowheads="1"/>
            </p:cNvSpPr>
            <p:nvPr/>
          </p:nvSpPr>
          <p:spPr bwMode="auto">
            <a:xfrm>
              <a:off x="4345665" y="1647825"/>
              <a:ext cx="2089594" cy="352425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81" name="Rectangle 14"/>
            <p:cNvSpPr>
              <a:spLocks noChangeArrowheads="1"/>
            </p:cNvSpPr>
            <p:nvPr/>
          </p:nvSpPr>
          <p:spPr bwMode="auto">
            <a:xfrm>
              <a:off x="4421865" y="1509324"/>
              <a:ext cx="1628779" cy="276999"/>
            </a:xfrm>
            <a:prstGeom prst="rect">
              <a:avLst/>
            </a:prstGeom>
            <a:solidFill>
              <a:schemeClr val="accent1"/>
            </a:solidFill>
            <a:ln w="158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ko-KR" sz="1200">
                  <a:solidFill>
                    <a:schemeClr val="tx1"/>
                  </a:solidFill>
                  <a:sym typeface="Wingdings" pitchFamily="2" charset="2"/>
                </a:rPr>
                <a:t>Download Manager</a:t>
              </a:r>
              <a:endParaRPr kumimoji="1" lang="ko-KR" altLang="en-US" sz="1200">
                <a:solidFill>
                  <a:schemeClr val="tx1"/>
                </a:solidFill>
                <a:sym typeface="Wingdings" pitchFamily="2" charset="2"/>
              </a:endParaRPr>
            </a:p>
          </p:txBody>
        </p:sp>
      </p:grpSp>
      <p:grpSp>
        <p:nvGrpSpPr>
          <p:cNvPr id="19465" name="그룹 9"/>
          <p:cNvGrpSpPr>
            <a:grpSpLocks/>
          </p:cNvGrpSpPr>
          <p:nvPr/>
        </p:nvGrpSpPr>
        <p:grpSpPr bwMode="auto">
          <a:xfrm>
            <a:off x="2900363" y="4699000"/>
            <a:ext cx="2089150" cy="490538"/>
            <a:chOff x="4498065" y="2147499"/>
            <a:chExt cx="2089594" cy="490926"/>
          </a:xfrm>
        </p:grpSpPr>
        <p:sp>
          <p:nvSpPr>
            <p:cNvPr id="19478" name="직사각형 21"/>
            <p:cNvSpPr>
              <a:spLocks noChangeArrowheads="1"/>
            </p:cNvSpPr>
            <p:nvPr/>
          </p:nvSpPr>
          <p:spPr bwMode="auto">
            <a:xfrm>
              <a:off x="4498065" y="2286000"/>
              <a:ext cx="2089594" cy="352425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9" name="Rectangle 14"/>
            <p:cNvSpPr>
              <a:spLocks noChangeArrowheads="1"/>
            </p:cNvSpPr>
            <p:nvPr/>
          </p:nvSpPr>
          <p:spPr bwMode="auto">
            <a:xfrm>
              <a:off x="4574265" y="2147499"/>
              <a:ext cx="1339469" cy="276999"/>
            </a:xfrm>
            <a:prstGeom prst="rect">
              <a:avLst/>
            </a:prstGeom>
            <a:solidFill>
              <a:schemeClr val="accent1"/>
            </a:solidFill>
            <a:ln w="158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ko-KR" sz="1200">
                  <a:solidFill>
                    <a:schemeClr val="tx1"/>
                  </a:solidFill>
                  <a:sym typeface="Wingdings" pitchFamily="2" charset="2"/>
                </a:rPr>
                <a:t>AppStore Client</a:t>
              </a:r>
              <a:endParaRPr kumimoji="1" lang="ko-KR" altLang="en-US" sz="1200">
                <a:solidFill>
                  <a:schemeClr val="tx1"/>
                </a:solidFill>
                <a:sym typeface="Wingdings" pitchFamily="2" charset="2"/>
              </a:endParaRPr>
            </a:p>
          </p:txBody>
        </p:sp>
      </p:grpSp>
      <p:grpSp>
        <p:nvGrpSpPr>
          <p:cNvPr id="19466" name="그룹 10"/>
          <p:cNvGrpSpPr>
            <a:grpSpLocks/>
          </p:cNvGrpSpPr>
          <p:nvPr/>
        </p:nvGrpSpPr>
        <p:grpSpPr bwMode="auto">
          <a:xfrm>
            <a:off x="1355725" y="5292725"/>
            <a:ext cx="2090738" cy="490538"/>
            <a:chOff x="4498065" y="2147499"/>
            <a:chExt cx="2089594" cy="490926"/>
          </a:xfrm>
        </p:grpSpPr>
        <p:sp>
          <p:nvSpPr>
            <p:cNvPr id="19476" name="직사각형 19"/>
            <p:cNvSpPr>
              <a:spLocks noChangeArrowheads="1"/>
            </p:cNvSpPr>
            <p:nvPr/>
          </p:nvSpPr>
          <p:spPr bwMode="auto">
            <a:xfrm>
              <a:off x="4498065" y="2286000"/>
              <a:ext cx="2089594" cy="352425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7" name="Rectangle 14"/>
            <p:cNvSpPr>
              <a:spLocks noChangeArrowheads="1"/>
            </p:cNvSpPr>
            <p:nvPr/>
          </p:nvSpPr>
          <p:spPr bwMode="auto">
            <a:xfrm>
              <a:off x="4574265" y="2147499"/>
              <a:ext cx="1423788" cy="276999"/>
            </a:xfrm>
            <a:prstGeom prst="rect">
              <a:avLst/>
            </a:prstGeom>
            <a:solidFill>
              <a:schemeClr val="accent1"/>
            </a:solidFill>
            <a:ln w="158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ko-KR" sz="1200">
                  <a:solidFill>
                    <a:schemeClr val="tx1"/>
                  </a:solidFill>
                  <a:sym typeface="Wingdings" pitchFamily="2" charset="2"/>
                </a:rPr>
                <a:t>Widget Manager</a:t>
              </a:r>
              <a:endParaRPr kumimoji="1" lang="ko-KR" altLang="en-US" sz="1200">
                <a:solidFill>
                  <a:schemeClr val="tx1"/>
                </a:solidFill>
                <a:sym typeface="Wingdings" pitchFamily="2" charset="2"/>
              </a:endParaRPr>
            </a:p>
          </p:txBody>
        </p:sp>
      </p:grpSp>
      <p:grpSp>
        <p:nvGrpSpPr>
          <p:cNvPr id="19467" name="그룹 11"/>
          <p:cNvGrpSpPr>
            <a:grpSpLocks/>
          </p:cNvGrpSpPr>
          <p:nvPr/>
        </p:nvGrpSpPr>
        <p:grpSpPr bwMode="auto">
          <a:xfrm>
            <a:off x="3811588" y="5292725"/>
            <a:ext cx="2089150" cy="490538"/>
            <a:chOff x="4498065" y="2147499"/>
            <a:chExt cx="2089594" cy="490926"/>
          </a:xfrm>
        </p:grpSpPr>
        <p:sp>
          <p:nvSpPr>
            <p:cNvPr id="19474" name="직사각형 17"/>
            <p:cNvSpPr>
              <a:spLocks noChangeArrowheads="1"/>
            </p:cNvSpPr>
            <p:nvPr/>
          </p:nvSpPr>
          <p:spPr bwMode="auto">
            <a:xfrm>
              <a:off x="4498065" y="2286000"/>
              <a:ext cx="2089594" cy="352425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5" name="Rectangle 14"/>
            <p:cNvSpPr>
              <a:spLocks noChangeArrowheads="1"/>
            </p:cNvSpPr>
            <p:nvPr/>
          </p:nvSpPr>
          <p:spPr bwMode="auto">
            <a:xfrm>
              <a:off x="4574265" y="2147499"/>
              <a:ext cx="1473993" cy="276999"/>
            </a:xfrm>
            <a:prstGeom prst="rect">
              <a:avLst/>
            </a:prstGeom>
            <a:solidFill>
              <a:schemeClr val="accent1"/>
            </a:solidFill>
            <a:ln w="158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ko-KR" sz="1200">
                  <a:solidFill>
                    <a:schemeClr val="tx1"/>
                  </a:solidFill>
                  <a:sym typeface="Wingdings" pitchFamily="2" charset="2"/>
                </a:rPr>
                <a:t>Security Manager</a:t>
              </a:r>
              <a:endParaRPr kumimoji="1" lang="ko-KR" altLang="en-US" sz="1200">
                <a:solidFill>
                  <a:schemeClr val="tx1"/>
                </a:solidFill>
                <a:sym typeface="Wingdings" pitchFamily="2" charset="2"/>
              </a:endParaRPr>
            </a:p>
          </p:txBody>
        </p:sp>
      </p:grpSp>
      <p:grpSp>
        <p:nvGrpSpPr>
          <p:cNvPr id="19468" name="그룹 12"/>
          <p:cNvGrpSpPr>
            <a:grpSpLocks/>
          </p:cNvGrpSpPr>
          <p:nvPr/>
        </p:nvGrpSpPr>
        <p:grpSpPr bwMode="auto">
          <a:xfrm>
            <a:off x="5232400" y="4475163"/>
            <a:ext cx="4227513" cy="809625"/>
            <a:chOff x="5316685" y="4562475"/>
            <a:chExt cx="4227365" cy="809625"/>
          </a:xfrm>
        </p:grpSpPr>
        <p:sp>
          <p:nvSpPr>
            <p:cNvPr id="14" name="직사각형 13"/>
            <p:cNvSpPr/>
            <p:nvPr/>
          </p:nvSpPr>
          <p:spPr bwMode="auto">
            <a:xfrm>
              <a:off x="5481779" y="4911725"/>
              <a:ext cx="1927158" cy="322262"/>
            </a:xfrm>
            <a:prstGeom prst="rect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050" dirty="0"/>
                <a:t>HTML, CSS, Java Script, …</a:t>
              </a:r>
              <a:endParaRPr lang="ko-KR" altLang="en-US" sz="1050" dirty="0"/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7493072" y="4857750"/>
              <a:ext cx="1927158" cy="430212"/>
            </a:xfrm>
            <a:prstGeom prst="rect">
              <a:avLst/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400" b="1" kern="12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050" dirty="0"/>
                <a:t>Camera, Messaging</a:t>
              </a:r>
            </a:p>
            <a:p>
              <a:pPr>
                <a:defRPr/>
              </a:pPr>
              <a:r>
                <a:rPr lang="en-US" altLang="ko-KR" sz="1050" dirty="0"/>
                <a:t>Calendar, </a:t>
              </a:r>
              <a:r>
                <a:rPr lang="en-US" altLang="ko-KR" sz="1050" dirty="0" err="1"/>
                <a:t>Geolocation</a:t>
              </a:r>
              <a:r>
                <a:rPr lang="en-US" altLang="ko-KR" sz="1050" dirty="0"/>
                <a:t>, …</a:t>
              </a:r>
              <a:endParaRPr lang="ko-KR" altLang="en-US" sz="1050" dirty="0"/>
            </a:p>
          </p:txBody>
        </p:sp>
        <p:sp>
          <p:nvSpPr>
            <p:cNvPr id="19472" name="직사각형 15"/>
            <p:cNvSpPr>
              <a:spLocks noChangeArrowheads="1"/>
            </p:cNvSpPr>
            <p:nvPr/>
          </p:nvSpPr>
          <p:spPr bwMode="auto">
            <a:xfrm>
              <a:off x="5316685" y="4700976"/>
              <a:ext cx="4227365" cy="671124"/>
            </a:xfrm>
            <a:prstGeom prst="rect">
              <a:avLst/>
            </a:prstGeom>
            <a:noFill/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3" name="Rectangle 14"/>
            <p:cNvSpPr>
              <a:spLocks noChangeArrowheads="1"/>
            </p:cNvSpPr>
            <p:nvPr/>
          </p:nvSpPr>
          <p:spPr bwMode="auto">
            <a:xfrm>
              <a:off x="5392886" y="4562475"/>
              <a:ext cx="1265090" cy="276999"/>
            </a:xfrm>
            <a:prstGeom prst="rect">
              <a:avLst/>
            </a:prstGeom>
            <a:solidFill>
              <a:schemeClr val="accent1"/>
            </a:solidFill>
            <a:ln w="158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algn="l"/>
              <a:r>
                <a:rPr kumimoji="1" lang="en-US" altLang="ko-KR" sz="1200">
                  <a:solidFill>
                    <a:schemeClr val="tx1"/>
                  </a:solidFill>
                  <a:sym typeface="Wingdings" pitchFamily="2" charset="2"/>
                </a:rPr>
                <a:t>Widget Engine</a:t>
              </a:r>
              <a:endParaRPr kumimoji="1" lang="ko-KR" altLang="en-US" sz="1200">
                <a:solidFill>
                  <a:schemeClr val="tx1"/>
                </a:solidFill>
                <a:sym typeface="Wingdings" pitchFamily="2" charset="2"/>
              </a:endParaRPr>
            </a:p>
          </p:txBody>
        </p:sp>
      </p:grpSp>
      <p:sp>
        <p:nvSpPr>
          <p:cNvPr id="19469" name="Rectangle 26"/>
          <p:cNvSpPr>
            <a:spLocks noChangeArrowheads="1"/>
          </p:cNvSpPr>
          <p:nvPr/>
        </p:nvSpPr>
        <p:spPr bwMode="auto">
          <a:xfrm>
            <a:off x="338138" y="1073150"/>
            <a:ext cx="8969375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WRT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란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web-based application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을 실행하거나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security, lifecycle, UI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등의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부가적 기능을 관리하는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end-user device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의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software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이다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.</a:t>
            </a:r>
          </a:p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아래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기능에 대한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logical collection</a:t>
            </a:r>
          </a:p>
          <a:p>
            <a:pPr lvl="1" algn="l">
              <a:lnSpc>
                <a:spcPct val="120000"/>
              </a:lnSpc>
              <a:buFont typeface="Arial" pitchFamily="34" charset="0"/>
              <a:buChar char="•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Download Manager (</a:t>
            </a:r>
            <a:r>
              <a:rPr lang="en-US" altLang="ko-KR"/>
              <a:t>enabling </a:t>
            </a:r>
            <a:r>
              <a:rPr lang="en-US" altLang="ko-KR">
                <a:solidFill>
                  <a:srgbClr val="0000CC"/>
                </a:solidFill>
              </a:rPr>
              <a:t>secure widget download</a:t>
            </a:r>
            <a:r>
              <a:rPr lang="en-US" altLang="ko-KR"/>
              <a:t>)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lvl="1" algn="l">
              <a:lnSpc>
                <a:spcPct val="120000"/>
              </a:lnSpc>
              <a:buFont typeface="Arial" pitchFamily="34" charset="0"/>
              <a:buChar char="•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AppStore Client (</a:t>
            </a:r>
            <a:r>
              <a:rPr lang="en-US" altLang="ko-KR"/>
              <a:t>enabling </a:t>
            </a:r>
            <a:r>
              <a:rPr lang="en-US" altLang="ko-KR">
                <a:solidFill>
                  <a:srgbClr val="0000CC"/>
                </a:solidFill>
              </a:rPr>
              <a:t>widget discovery, purchase</a:t>
            </a:r>
            <a:r>
              <a:rPr lang="en-US" altLang="ko-KR"/>
              <a:t>, download etc.)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lvl="1" algn="l">
              <a:lnSpc>
                <a:spcPct val="120000"/>
              </a:lnSpc>
              <a:buFont typeface="Arial" pitchFamily="34" charset="0"/>
              <a:buChar char="•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Widget Manager (</a:t>
            </a:r>
            <a:r>
              <a:rPr lang="en-US" altLang="ko-KR"/>
              <a:t>enabling </a:t>
            </a:r>
            <a:r>
              <a:rPr lang="en-US" altLang="ko-KR">
                <a:solidFill>
                  <a:srgbClr val="0000CC"/>
                </a:solidFill>
              </a:rPr>
              <a:t>widget installation </a:t>
            </a:r>
            <a:r>
              <a:rPr lang="en-US" altLang="ko-KR"/>
              <a:t>and preferences)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lvl="1" algn="l">
              <a:lnSpc>
                <a:spcPct val="120000"/>
              </a:lnSpc>
              <a:buFont typeface="Arial" pitchFamily="34" charset="0"/>
              <a:buChar char="•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Security Manager (</a:t>
            </a:r>
            <a:r>
              <a:rPr lang="en-US" altLang="ko-KR"/>
              <a:t>enabling </a:t>
            </a:r>
            <a:r>
              <a:rPr lang="en-US" altLang="ko-KR">
                <a:solidFill>
                  <a:srgbClr val="0000CC"/>
                </a:solidFill>
              </a:rPr>
              <a:t>security policy</a:t>
            </a:r>
            <a:r>
              <a:rPr lang="en-US" altLang="ko-KR"/>
              <a:t>)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lvl="1" algn="l">
              <a:lnSpc>
                <a:spcPct val="120000"/>
              </a:lnSpc>
              <a:buFont typeface="Arial" pitchFamily="34" charset="0"/>
              <a:buChar char="•"/>
            </a:pP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 Widget Engine (</a:t>
            </a:r>
            <a:r>
              <a:rPr lang="en-US" altLang="ko-KR"/>
              <a:t>enabling runtime support for </a:t>
            </a:r>
            <a:r>
              <a:rPr lang="en-US" altLang="ko-KR">
                <a:solidFill>
                  <a:srgbClr val="0000CC"/>
                </a:solidFill>
              </a:rPr>
              <a:t>core Web features </a:t>
            </a:r>
            <a:r>
              <a:rPr lang="en-US" altLang="ko-KR"/>
              <a:t>and </a:t>
            </a:r>
            <a:r>
              <a:rPr lang="en-US" altLang="ko-KR">
                <a:solidFill>
                  <a:srgbClr val="0000CC"/>
                </a:solidFill>
              </a:rPr>
              <a:t>WAC APIs</a:t>
            </a:r>
            <a:r>
              <a:rPr lang="en-US" altLang="ko-KR"/>
              <a:t>)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1" name="_x104255824" descr="EMB0000298038dc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05751" y="1666876"/>
            <a:ext cx="1856630" cy="133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C:\Documents and Settings\HKMC\바탕 화면\GENIVI_Roadmap_Timeline_Synchroniz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835025"/>
            <a:ext cx="82105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Webdings" pitchFamily="18" charset="2"/>
              </a:rPr>
              <a:t> GENIVI spec </a:t>
            </a:r>
            <a:r>
              <a:rPr lang="ko-KR" altLang="en-US" smtClean="0">
                <a:sym typeface="Webdings" pitchFamily="18" charset="2"/>
              </a:rPr>
              <a:t>현황</a:t>
            </a:r>
          </a:p>
        </p:txBody>
      </p:sp>
      <p:cxnSp>
        <p:nvCxnSpPr>
          <p:cNvPr id="20484" name="직선 연결선 93"/>
          <p:cNvCxnSpPr>
            <a:cxnSpLocks noChangeShapeType="1"/>
          </p:cNvCxnSpPr>
          <p:nvPr/>
        </p:nvCxnSpPr>
        <p:spPr bwMode="auto">
          <a:xfrm flipH="1">
            <a:off x="4487863" y="730250"/>
            <a:ext cx="19050" cy="3171825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</p:spPr>
      </p:cxnSp>
      <p:sp>
        <p:nvSpPr>
          <p:cNvPr id="20485" name="이등변 삼각형 75"/>
          <p:cNvSpPr>
            <a:spLocks noChangeArrowheads="1"/>
          </p:cNvSpPr>
          <p:nvPr/>
        </p:nvSpPr>
        <p:spPr bwMode="auto">
          <a:xfrm rot="10800000">
            <a:off x="4416425" y="733425"/>
            <a:ext cx="188913" cy="1079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20486" name="Rectangle 26"/>
          <p:cNvSpPr>
            <a:spLocks noChangeArrowheads="1"/>
          </p:cNvSpPr>
          <p:nvPr/>
        </p:nvSpPr>
        <p:spPr bwMode="auto">
          <a:xfrm>
            <a:off x="433388" y="4141788"/>
            <a:ext cx="8969375" cy="1674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>
                <a:solidFill>
                  <a:srgbClr val="0000CC"/>
                </a:solidFill>
                <a:sym typeface="Wingdings" pitchFamily="2" charset="2"/>
              </a:rPr>
              <a:t> </a:t>
            </a:r>
            <a:r>
              <a:rPr kumimoji="1" lang="ko-KR" altLang="en-US" sz="1600">
                <a:solidFill>
                  <a:srgbClr val="0000CC"/>
                </a:solidFill>
                <a:sym typeface="Wingdings" pitchFamily="2" charset="2"/>
              </a:rPr>
              <a:t>진행 중인 항목</a:t>
            </a:r>
            <a:endParaRPr kumimoji="1" lang="en-US" altLang="ko-KR" sz="1600">
              <a:solidFill>
                <a:srgbClr val="0000CC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•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구현 중 항목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kumimoji="1" lang="en-US" altLang="ko-KR">
                <a:sym typeface="Wingdings" pitchFamily="2" charset="2"/>
              </a:rPr>
              <a:t>Automotive DLT, SensorService, LayerManagementService, ConnMan</a:t>
            </a:r>
            <a:endParaRPr lang="it-IT" altLang="ko-KR"/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• API </a:t>
            </a:r>
            <a:r>
              <a:rPr kumimoji="1" lang="ko-KR" altLang="en-US">
                <a:sym typeface="Wingdings" pitchFamily="2" charset="2"/>
              </a:rPr>
              <a:t>문서 작업 중</a:t>
            </a:r>
            <a:r>
              <a:rPr kumimoji="1" lang="en-US" altLang="ko-KR">
                <a:sym typeface="Wingdings" pitchFamily="2" charset="2"/>
              </a:rPr>
              <a:t> </a:t>
            </a:r>
            <a:r>
              <a:rPr kumimoji="1" lang="ko-KR" altLang="en-US">
                <a:sym typeface="Wingdings" pitchFamily="2" charset="2"/>
              </a:rPr>
              <a:t>항목</a:t>
            </a:r>
            <a:r>
              <a:rPr kumimoji="1" lang="en-US" altLang="ko-KR">
                <a:sym typeface="Wingdings" pitchFamily="2" charset="2"/>
              </a:rPr>
              <a:t>: NavigationCore, MapViewer, INC protocol</a:t>
            </a:r>
            <a:endParaRPr kumimoji="1" lang="en-US" altLang="ko-KR" sz="600">
              <a:solidFill>
                <a:srgbClr val="0000CC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WAC2.0 WRT </a:t>
            </a:r>
            <a:r>
              <a:rPr lang="ko-KR" altLang="en-US" dirty="0" smtClean="0">
                <a:sym typeface="Webdings" pitchFamily="18" charset="2"/>
              </a:rPr>
              <a:t>테스트 절차</a:t>
            </a:r>
            <a:endParaRPr lang="ko-KR" altLang="en-US" dirty="0" smtClean="0">
              <a:solidFill>
                <a:srgbClr val="FF0000"/>
              </a:solidFill>
              <a:sym typeface="Webdings" pitchFamily="18" charset="2"/>
            </a:endParaRPr>
          </a:p>
        </p:txBody>
      </p:sp>
      <p:sp>
        <p:nvSpPr>
          <p:cNvPr id="13315" name="Rectangle 26"/>
          <p:cNvSpPr>
            <a:spLocks noChangeArrowheads="1"/>
          </p:cNvSpPr>
          <p:nvPr/>
        </p:nvSpPr>
        <p:spPr bwMode="auto">
          <a:xfrm>
            <a:off x="468313" y="815975"/>
            <a:ext cx="8969375" cy="197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>
                <a:solidFill>
                  <a:srgbClr val="0000CC"/>
                </a:solidFill>
                <a:sym typeface="Wingdings" pitchFamily="2" charset="2"/>
              </a:rPr>
              <a:t> WAC2.0 compliance test </a:t>
            </a:r>
            <a:r>
              <a:rPr kumimoji="1" lang="ko-KR" altLang="en-US" sz="1600">
                <a:solidFill>
                  <a:srgbClr val="0000CC"/>
                </a:solidFill>
                <a:sym typeface="Wingdings" pitchFamily="2" charset="2"/>
              </a:rPr>
              <a:t>수행</a:t>
            </a:r>
            <a:endParaRPr kumimoji="1" lang="en-US" altLang="ko-KR" sz="1600">
              <a:solidFill>
                <a:srgbClr val="0000CC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 • </a:t>
            </a:r>
            <a:r>
              <a:rPr kumimoji="1" lang="ko-KR" altLang="en-US">
                <a:sym typeface="Wingdings" pitchFamily="2" charset="2"/>
              </a:rPr>
              <a:t>사이트 접속 후 위젯 설치 파일 다운로드</a:t>
            </a:r>
            <a:endParaRPr kumimoji="1" lang="en-US" altLang="ko-KR"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 • </a:t>
            </a:r>
            <a:r>
              <a:rPr kumimoji="1" lang="ko-KR" altLang="en-US">
                <a:sym typeface="Wingdings" pitchFamily="2" charset="2"/>
              </a:rPr>
              <a:t>위젯 매니저를 이용하여 설치 </a:t>
            </a:r>
            <a:r>
              <a:rPr kumimoji="1" lang="en-US" altLang="ko-KR">
                <a:solidFill>
                  <a:schemeClr val="bg1"/>
                </a:solidFill>
                <a:sym typeface="Wingdings" pitchFamily="2" charset="2"/>
              </a:rPr>
              <a:t>adb push devicestatus.wgt /sdcard/</a:t>
            </a: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 • </a:t>
            </a:r>
            <a:r>
              <a:rPr kumimoji="1" lang="ko-KR" altLang="en-US">
                <a:sym typeface="Wingdings" pitchFamily="2" charset="2"/>
              </a:rPr>
              <a:t>위젯 실행 및 테스트 수행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3036888"/>
            <a:ext cx="4319587" cy="2430462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  <p:pic>
        <p:nvPicPr>
          <p:cNvPr id="1331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8663" y="4086225"/>
            <a:ext cx="4319587" cy="26193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  <p:pic>
        <p:nvPicPr>
          <p:cNvPr id="1331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1009650"/>
            <a:ext cx="4659313" cy="286067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  <p:sp>
        <p:nvSpPr>
          <p:cNvPr id="18" name="굽은 화살표 17"/>
          <p:cNvSpPr/>
          <p:nvPr/>
        </p:nvSpPr>
        <p:spPr bwMode="auto">
          <a:xfrm rot="5400000" flipV="1">
            <a:off x="3956051" y="1816100"/>
            <a:ext cx="1274762" cy="1081087"/>
          </a:xfrm>
          <a:prstGeom prst="bentArrow">
            <a:avLst/>
          </a:prstGeom>
          <a:blipFill>
            <a:blip r:embed="rId5" cstate="print"/>
            <a:tile tx="0" ty="0" sx="100000" sy="100000" flip="none" algn="tl"/>
          </a:blip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9" name="굽은 화살표 18"/>
          <p:cNvSpPr/>
          <p:nvPr/>
        </p:nvSpPr>
        <p:spPr bwMode="auto">
          <a:xfrm flipV="1">
            <a:off x="3146425" y="5546725"/>
            <a:ext cx="1273175" cy="1079500"/>
          </a:xfrm>
          <a:prstGeom prst="bentArrow">
            <a:avLst/>
          </a:prstGeom>
          <a:blipFill>
            <a:blip r:embed="rId5" cstate="print"/>
            <a:tile tx="0" ty="0" sx="100000" sy="100000" flip="none" algn="tl"/>
          </a:blipFill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13321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81175" y="3179763"/>
            <a:ext cx="2271713" cy="138112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WAC2.0 WRT </a:t>
            </a:r>
            <a:r>
              <a:rPr lang="ko-KR" altLang="en-US" dirty="0" smtClean="0">
                <a:sym typeface="Webdings" pitchFamily="18" charset="2"/>
              </a:rPr>
              <a:t>시연 </a:t>
            </a:r>
            <a:r>
              <a:rPr lang="en-US" altLang="ko-KR" dirty="0" smtClean="0">
                <a:sym typeface="Webdings" pitchFamily="18" charset="2"/>
              </a:rPr>
              <a:t>(SDK </a:t>
            </a:r>
            <a:r>
              <a:rPr lang="ko-KR" altLang="en-US" dirty="0" smtClean="0">
                <a:sym typeface="Webdings" pitchFamily="18" charset="2"/>
              </a:rPr>
              <a:t>기반</a:t>
            </a:r>
            <a:r>
              <a:rPr lang="en-US" altLang="ko-KR" dirty="0" smtClean="0">
                <a:sym typeface="Webdings" pitchFamily="18" charset="2"/>
              </a:rPr>
              <a:t>)</a:t>
            </a:r>
            <a:endParaRPr lang="ko-KR" altLang="en-US" dirty="0" smtClean="0">
              <a:solidFill>
                <a:srgbClr val="FF0000"/>
              </a:solidFill>
              <a:sym typeface="Webdings" pitchFamily="18" charset="2"/>
            </a:endParaRPr>
          </a:p>
        </p:txBody>
      </p:sp>
      <p:sp>
        <p:nvSpPr>
          <p:cNvPr id="14339" name="Rectangle 26"/>
          <p:cNvSpPr>
            <a:spLocks noChangeArrowheads="1"/>
          </p:cNvSpPr>
          <p:nvPr/>
        </p:nvSpPr>
        <p:spPr bwMode="auto">
          <a:xfrm>
            <a:off x="468313" y="809625"/>
            <a:ext cx="8969375" cy="203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>
                <a:solidFill>
                  <a:srgbClr val="0000CC"/>
                </a:solidFill>
                <a:sym typeface="Wingdings" pitchFamily="2" charset="2"/>
              </a:rPr>
              <a:t> WAC2.0 </a:t>
            </a:r>
            <a:r>
              <a:rPr kumimoji="1" lang="ko-KR" altLang="en-US" sz="1600">
                <a:solidFill>
                  <a:srgbClr val="0000CC"/>
                </a:solidFill>
                <a:sym typeface="Wingdings" pitchFamily="2" charset="2"/>
              </a:rPr>
              <a:t>위젯 실행</a:t>
            </a:r>
            <a:endParaRPr kumimoji="1" lang="en-US" altLang="ko-KR" sz="1600">
              <a:solidFill>
                <a:srgbClr val="0000CC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 • </a:t>
            </a:r>
            <a:r>
              <a:rPr kumimoji="1" lang="ko-KR" altLang="en-US">
                <a:sym typeface="Wingdings" pitchFamily="2" charset="2"/>
              </a:rPr>
              <a:t>네이버 및 다음의 뉴스 포털 연동 위젯</a:t>
            </a:r>
            <a:endParaRPr kumimoji="1" lang="en-US" altLang="ko-KR"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>
                <a:sym typeface="Wingdings" pitchFamily="2" charset="2"/>
              </a:rPr>
              <a:t>   • </a:t>
            </a:r>
            <a:r>
              <a:rPr kumimoji="1" lang="ko-KR" altLang="en-US">
                <a:sym typeface="Wingdings" pitchFamily="2" charset="2"/>
              </a:rPr>
              <a:t>실시간 뉴스 업데이트</a:t>
            </a:r>
            <a:r>
              <a:rPr kumimoji="1" lang="en-US" altLang="ko-KR">
                <a:sym typeface="Wingdings" pitchFamily="2" charset="2"/>
              </a:rPr>
              <a:t>, </a:t>
            </a:r>
            <a:r>
              <a:rPr kumimoji="1" lang="ko-KR" altLang="en-US">
                <a:sym typeface="Wingdings" pitchFamily="2" charset="2"/>
              </a:rPr>
              <a:t>기사 확인 기능</a:t>
            </a:r>
            <a:endParaRPr kumimoji="1" lang="en-US" altLang="ko-KR" sz="1600">
              <a:solidFill>
                <a:srgbClr val="0000CC"/>
              </a:solidFill>
              <a:sym typeface="Wingdings" pitchFamily="2" charset="2"/>
            </a:endParaRPr>
          </a:p>
        </p:txBody>
      </p:sp>
      <p:pic>
        <p:nvPicPr>
          <p:cNvPr id="14340" name="Picture 8" descr="C:\Documents and Settings\HKMC\바탕 화면\untitl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141663"/>
            <a:ext cx="173355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0175" y="3894138"/>
            <a:ext cx="3951288" cy="22225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  <p:pic>
        <p:nvPicPr>
          <p:cNvPr id="14342" name="Picture 2" descr="C:\Documents and Settings\HKMC\바탕 화면\untitled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3663" y="1041400"/>
            <a:ext cx="17240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번개 8"/>
          <p:cNvSpPr>
            <a:spLocks noChangeArrowheads="1"/>
          </p:cNvSpPr>
          <p:nvPr/>
        </p:nvSpPr>
        <p:spPr bwMode="auto">
          <a:xfrm rot="-3054290">
            <a:off x="6523038" y="2441575"/>
            <a:ext cx="1590675" cy="428625"/>
          </a:xfrm>
          <a:prstGeom prst="lightningBolt">
            <a:avLst/>
          </a:prstGeom>
          <a:solidFill>
            <a:srgbClr val="FFFF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latinLnBrk="0"/>
            <a:endParaRPr lang="ko-KR" altLang="en-US" sz="4200" b="0">
              <a:latin typeface="Lucida Grande"/>
              <a:ea typeface="华文细黑"/>
              <a:cs typeface="华文细黑"/>
              <a:sym typeface="Lucida Grande"/>
            </a:endParaRPr>
          </a:p>
        </p:txBody>
      </p: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8115300" y="2235200"/>
            <a:ext cx="855663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포털 서버</a:t>
            </a:r>
          </a:p>
        </p:txBody>
      </p:sp>
      <p:pic>
        <p:nvPicPr>
          <p:cNvPr id="14345" name="Picture 3" descr="C:\Documents and Settings\HKMC\바탕 화면\na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2178050"/>
            <a:ext cx="3600450" cy="2159000"/>
          </a:xfrm>
          <a:prstGeom prst="rect">
            <a:avLst/>
          </a:prstGeom>
          <a:noFill/>
          <a:ln w="349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434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6263" y="4500563"/>
            <a:ext cx="3600450" cy="21717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WAC </a:t>
            </a:r>
            <a:r>
              <a:rPr lang="ko-KR" altLang="en-US" dirty="0" smtClean="0">
                <a:sym typeface="Webdings" pitchFamily="18" charset="2"/>
              </a:rPr>
              <a:t>개요</a:t>
            </a:r>
          </a:p>
        </p:txBody>
      </p:sp>
      <p:grpSp>
        <p:nvGrpSpPr>
          <p:cNvPr id="18435" name="그룹 3"/>
          <p:cNvGrpSpPr>
            <a:grpSpLocks/>
          </p:cNvGrpSpPr>
          <p:nvPr/>
        </p:nvGrpSpPr>
        <p:grpSpPr bwMode="auto">
          <a:xfrm>
            <a:off x="488950" y="3621088"/>
            <a:ext cx="3311525" cy="1906587"/>
            <a:chOff x="416496" y="3303048"/>
            <a:chExt cx="4752528" cy="2895941"/>
          </a:xfrm>
        </p:grpSpPr>
        <p:pic>
          <p:nvPicPr>
            <p:cNvPr id="18476" name="Picture 10" descr="C:\Documents and Settings\krinheby\바탕 화면\screen_shot\CES_Flash_09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6496" y="3303048"/>
              <a:ext cx="4752528" cy="2895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77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48168" y="4110397"/>
              <a:ext cx="2080696" cy="124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3836988"/>
            <a:ext cx="2325688" cy="151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2" descr="C:\Documents and Settings\krexkale\바탕 화면\0209\images\ftgasfd_03.png"/>
          <p:cNvPicPr>
            <a:picLocks noChangeAspect="1" noChangeArrowheads="1"/>
          </p:cNvPicPr>
          <p:nvPr/>
        </p:nvPicPr>
        <p:blipFill>
          <a:blip r:embed="rId5" cstate="print"/>
          <a:srcRect l="47968" t="15776" r="16502" b="70026"/>
          <a:stretch>
            <a:fillRect/>
          </a:stretch>
        </p:blipFill>
        <p:spPr bwMode="auto">
          <a:xfrm>
            <a:off x="2936875" y="1566863"/>
            <a:ext cx="1571625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 화살표 6"/>
          <p:cNvSpPr/>
          <p:nvPr/>
        </p:nvSpPr>
        <p:spPr bwMode="auto">
          <a:xfrm>
            <a:off x="2432720" y="1782732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grpSp>
        <p:nvGrpSpPr>
          <p:cNvPr id="18441" name="그룹 7"/>
          <p:cNvGrpSpPr>
            <a:grpSpLocks/>
          </p:cNvGrpSpPr>
          <p:nvPr/>
        </p:nvGrpSpPr>
        <p:grpSpPr bwMode="auto">
          <a:xfrm>
            <a:off x="7767638" y="3635375"/>
            <a:ext cx="1643062" cy="1817688"/>
            <a:chOff x="7651965" y="4220878"/>
            <a:chExt cx="1643073" cy="1818718"/>
          </a:xfrm>
        </p:grpSpPr>
        <p:pic>
          <p:nvPicPr>
            <p:cNvPr id="18464" name="Picture 79" descr="C:\Documents and Settings\krexkale\바탕 화면\0209\images\fgsf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96643" y="5554281"/>
              <a:ext cx="1467619" cy="485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직사각형 21"/>
            <p:cNvSpPr/>
            <p:nvPr/>
          </p:nvSpPr>
          <p:spPr bwMode="auto">
            <a:xfrm>
              <a:off x="7723402" y="5647954"/>
              <a:ext cx="1428760" cy="276999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1pPr>
              <a:lvl2pPr marL="336550" indent="1206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2pPr>
              <a:lvl3pPr marL="673100" indent="2413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3pPr>
              <a:lvl4pPr marL="1009650" indent="3619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4pPr>
              <a:lvl5pPr marL="1346200" indent="4826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5pPr>
              <a:lvl6pPr marL="22860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6pPr>
              <a:lvl7pPr marL="27432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7pPr>
              <a:lvl8pPr marL="32004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8pPr>
              <a:lvl9pPr marL="36576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9pPr>
            </a:lstStyle>
            <a:p>
              <a:pPr>
                <a:defRPr/>
              </a:pPr>
              <a:r>
                <a:rPr lang="en-US" altLang="ko-KR" sz="120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rebuchet MS" pitchFamily="34" charset="0"/>
                  <a:ea typeface="맑은 고딕" pitchFamily="50" charset="-127"/>
                </a:rPr>
                <a:t>Web</a:t>
              </a:r>
              <a:r>
                <a:rPr lang="ko-KR" altLang="en-US" sz="120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rebuchet MS" pitchFamily="34" charset="0"/>
                  <a:ea typeface="맑은 고딕" pitchFamily="50" charset="-127"/>
                </a:rPr>
                <a:t> </a:t>
              </a:r>
              <a:r>
                <a:rPr lang="en-US" altLang="ko-KR" sz="120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rebuchet MS" pitchFamily="34" charset="0"/>
                  <a:ea typeface="맑은 고딕" pitchFamily="50" charset="-127"/>
                </a:rPr>
                <a:t>Runtime</a:t>
              </a:r>
              <a:endParaRPr lang="ko-KR" altLang="en-US" sz="1200" dirty="0">
                <a:solidFill>
                  <a:sysClr val="windowText" lastClr="000000">
                    <a:lumMod val="75000"/>
                    <a:lumOff val="25000"/>
                  </a:sysClr>
                </a:solidFill>
                <a:effectLst>
                  <a:reflection blurRad="6350" stA="55000" endA="300" endPos="45500" dir="5400000" sy="-100000" algn="bl" rotWithShape="0"/>
                </a:effectLst>
                <a:latin typeface="Trebuchet MS" pitchFamily="34" charset="0"/>
                <a:ea typeface="맑은 고딕" pitchFamily="50" charset="-127"/>
              </a:endParaRPr>
            </a:p>
          </p:txBody>
        </p:sp>
        <p:pic>
          <p:nvPicPr>
            <p:cNvPr id="18466" name="Picture 53" descr="C:\Documents and Settings\krexkale\바탕 화면\phone\Untitled-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1965" y="4220878"/>
              <a:ext cx="1643073" cy="1708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Documents and Settings\Administrator\My Documents\My Pictures\Microsoft Clip Organizer\j0431631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361919" y="4407700"/>
              <a:ext cx="149956" cy="15594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25" name="그림 24" descr="j0431621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8026323" y="4828669"/>
              <a:ext cx="254873" cy="26502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26" name="그림 25" descr="j0432630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7839417" y="4656306"/>
              <a:ext cx="254873" cy="26502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27" name="그림 26" descr="j0431625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8107046" y="4656306"/>
              <a:ext cx="254873" cy="26502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28" name="그림 27" descr="j0431639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8820541" y="4616106"/>
              <a:ext cx="217077" cy="22574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29" name="그림 28" descr="j0433934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8739628" y="4722615"/>
              <a:ext cx="217077" cy="22574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30" name="그림 29" descr="j0432627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8935197" y="4735337"/>
              <a:ext cx="217077" cy="22574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31" name="그림 30" descr="j0432665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492659" y="4407351"/>
              <a:ext cx="175008" cy="18199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  <p:pic>
          <p:nvPicPr>
            <p:cNvPr id="32" name="Picture 4" descr="C:\Documents and Settings\한미영\Local Settings\Temporary Internet Files\Content.IE5\0KT3B3AJ\j0431538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400137" y="4484153"/>
              <a:ext cx="139139" cy="13440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reflection blurRad="6350" stA="50000" endA="300" endPos="55000" dir="5400000" sy="-100000" algn="bl" rotWithShape="0"/>
            </a:effectLst>
          </p:spPr>
        </p:pic>
      </p:grpSp>
      <p:pic>
        <p:nvPicPr>
          <p:cNvPr id="18442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15925" y="1062038"/>
            <a:ext cx="19145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443" name="그룹 9"/>
          <p:cNvGrpSpPr>
            <a:grpSpLocks/>
          </p:cNvGrpSpPr>
          <p:nvPr/>
        </p:nvGrpSpPr>
        <p:grpSpPr bwMode="auto">
          <a:xfrm>
            <a:off x="5157788" y="990600"/>
            <a:ext cx="2243137" cy="2087563"/>
            <a:chOff x="4869135" y="1484784"/>
            <a:chExt cx="2460130" cy="2278570"/>
          </a:xfrm>
        </p:grpSpPr>
        <p:pic>
          <p:nvPicPr>
            <p:cNvPr id="18461" name="_x104428008" descr="EMB0000298038e5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953000" y="1484784"/>
              <a:ext cx="1872208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2" name="Picture 2" descr="Eclipse.or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889105" y="2996952"/>
              <a:ext cx="1440160" cy="766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3" name="Picture 4" descr="Android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869135" y="3284984"/>
              <a:ext cx="10858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오른쪽 화살표 11"/>
          <p:cNvSpPr/>
          <p:nvPr/>
        </p:nvSpPr>
        <p:spPr bwMode="auto">
          <a:xfrm>
            <a:off x="4592960" y="1782731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3" name="오른쪽 화살표 12"/>
          <p:cNvSpPr/>
          <p:nvPr/>
        </p:nvSpPr>
        <p:spPr bwMode="auto">
          <a:xfrm>
            <a:off x="7257256" y="1782731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 rot="5400000">
            <a:off x="8373380" y="3186887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pic>
        <p:nvPicPr>
          <p:cNvPr id="18453" name="Picture 82" descr="C:\Documents and Settings\krexkale\바탕 화면\0209\images\ftgasfd_03.png"/>
          <p:cNvPicPr>
            <a:picLocks noChangeAspect="1" noChangeArrowheads="1"/>
          </p:cNvPicPr>
          <p:nvPr/>
        </p:nvPicPr>
        <p:blipFill>
          <a:blip r:embed="rId5" cstate="print"/>
          <a:srcRect l="48224" t="72086" r="16245" b="13718"/>
          <a:stretch>
            <a:fillRect/>
          </a:stretch>
        </p:blipFill>
        <p:spPr bwMode="auto">
          <a:xfrm>
            <a:off x="7840663" y="1590675"/>
            <a:ext cx="15875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오른쪽 화살표 15"/>
          <p:cNvSpPr/>
          <p:nvPr/>
        </p:nvSpPr>
        <p:spPr bwMode="auto">
          <a:xfrm rot="10800000">
            <a:off x="6969225" y="4269325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7" name="오른쪽 화살표 16"/>
          <p:cNvSpPr/>
          <p:nvPr/>
        </p:nvSpPr>
        <p:spPr bwMode="auto">
          <a:xfrm rot="10800000">
            <a:off x="3944888" y="4341334"/>
            <a:ext cx="432048" cy="360040"/>
          </a:xfrm>
          <a:prstGeom prst="rightArrow">
            <a:avLst>
              <a:gd name="adj1" fmla="val 50000"/>
              <a:gd name="adj2" fmla="val 69078"/>
            </a:avLst>
          </a:prstGeom>
          <a:gradFill>
            <a:gsLst>
              <a:gs pos="0">
                <a:srgbClr val="003366">
                  <a:alpha val="82000"/>
                </a:srgb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rgbClr val="33A3FF">
                  <a:alpha val="2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>
              <a:defRPr/>
            </a:pPr>
            <a:endParaRPr lang="ko-KR" altLang="en-US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18460" name="AutoShape 16"/>
          <p:cNvSpPr>
            <a:spLocks noChangeArrowheads="1"/>
          </p:cNvSpPr>
          <p:nvPr/>
        </p:nvSpPr>
        <p:spPr bwMode="auto">
          <a:xfrm>
            <a:off x="582613" y="5872163"/>
            <a:ext cx="8764587" cy="577850"/>
          </a:xfrm>
          <a:prstGeom prst="flowChartAlternateProcess">
            <a:avLst/>
          </a:prstGeom>
          <a:noFill/>
          <a:ln w="12700" algn="ctr">
            <a:solidFill>
              <a:srgbClr val="808080"/>
            </a:solidFill>
            <a:miter lim="800000"/>
            <a:headEnd/>
            <a:tailEnd type="none" w="lg" len="lg"/>
          </a:ln>
        </p:spPr>
        <p:txBody>
          <a:bodyPr anchor="ctr">
            <a:spAutoFit/>
          </a:bodyPr>
          <a:lstStyle/>
          <a:p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플랫폼 독립적인 웹 어플리케이션 개발 및 실행 환경 제공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차량용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Device API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정의를 통해 차량 사용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Webdings" pitchFamily="18" charset="2"/>
              </a:rPr>
              <a:t> WAC2.0 WRT</a:t>
            </a:r>
            <a:r>
              <a:rPr lang="ko-KR" altLang="en-US" smtClean="0">
                <a:sym typeface="Webdings" pitchFamily="18" charset="2"/>
              </a:rPr>
              <a:t>의 </a:t>
            </a:r>
            <a:r>
              <a:rPr lang="en-US" altLang="ko-KR" smtClean="0">
                <a:sym typeface="Webdings" pitchFamily="18" charset="2"/>
              </a:rPr>
              <a:t>Security Framework</a:t>
            </a:r>
            <a:endParaRPr lang="ko-KR" altLang="en-US" smtClean="0">
              <a:sym typeface="Webdings" pitchFamily="18" charset="2"/>
            </a:endParaRPr>
          </a:p>
        </p:txBody>
      </p:sp>
      <p:graphicFrame>
        <p:nvGraphicFramePr>
          <p:cNvPr id="4" name="다이어그램 3"/>
          <p:cNvGraphicFramePr>
            <a:graphicFrameLocks noChangeAspect="1"/>
          </p:cNvGraphicFramePr>
          <p:nvPr/>
        </p:nvGraphicFramePr>
        <p:xfrm>
          <a:off x="3641588" y="887478"/>
          <a:ext cx="6604000" cy="3522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508" name="내용 개체 틀 2"/>
          <p:cNvSpPr>
            <a:spLocks noGrp="1"/>
          </p:cNvSpPr>
          <p:nvPr/>
        </p:nvSpPr>
        <p:spPr bwMode="auto">
          <a:xfrm>
            <a:off x="-339725" y="1114425"/>
            <a:ext cx="8913813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23866" rIns="26518" bIns="23866"/>
          <a:lstStyle/>
          <a:p>
            <a:pPr marL="1185863" lvl="3" indent="-285750" algn="l" eaLnBrk="0" hangingPunct="0">
              <a:lnSpc>
                <a:spcPct val="95000"/>
              </a:lnSpc>
              <a:buClr>
                <a:srgbClr val="000000"/>
              </a:buClr>
              <a:buSzPct val="80000"/>
              <a:buFont typeface="Wingdings" pitchFamily="2" charset="2"/>
              <a:buChar char="§"/>
            </a:pPr>
            <a:endParaRPr lang="en-US" altLang="ko-KR">
              <a:solidFill>
                <a:schemeClr val="tx1"/>
              </a:solidFill>
              <a:latin typeface="Arial" pitchFamily="34" charset="0"/>
              <a:ea typeface="굴림" pitchFamily="50" charset="-127"/>
              <a:sym typeface="Lucida Grande"/>
            </a:endParaRPr>
          </a:p>
          <a:p>
            <a:pPr marL="1185863" lvl="3" indent="-285750" algn="l" eaLnBrk="0" hangingPunct="0">
              <a:lnSpc>
                <a:spcPct val="95000"/>
              </a:lnSpc>
              <a:buClr>
                <a:srgbClr val="000000"/>
              </a:buClr>
              <a:buSzPct val="80000"/>
              <a:buFont typeface="Wingdings" pitchFamily="2" charset="2"/>
              <a:buChar char="§"/>
            </a:pPr>
            <a:endParaRPr lang="en-US" altLang="ko-KR">
              <a:solidFill>
                <a:schemeClr val="tx1"/>
              </a:solidFill>
              <a:latin typeface="Arial" pitchFamily="34" charset="0"/>
              <a:ea typeface="굴림" pitchFamily="50" charset="-127"/>
              <a:sym typeface="Lucida Grande"/>
            </a:endParaRPr>
          </a:p>
          <a:p>
            <a:pPr marL="530225" lvl="1" indent="-285750" algn="l" eaLnBrk="0" hangingPunct="0">
              <a:lnSpc>
                <a:spcPct val="95000"/>
              </a:lnSpc>
              <a:buClr>
                <a:srgbClr val="000000"/>
              </a:buClr>
              <a:buSzPct val="80000"/>
              <a:buFont typeface="맑은 고딕" pitchFamily="50" charset="-127"/>
              <a:buNone/>
            </a:pPr>
            <a:endParaRPr lang="en-US" altLang="ko-KR" sz="1800">
              <a:solidFill>
                <a:schemeClr val="tx1"/>
              </a:solidFill>
              <a:sym typeface="Lucida Grande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2225" y="1114425"/>
            <a:ext cx="8915400" cy="48561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23866" rIns="26518" bIns="23866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marL="654050" indent="-420688" algn="l" eaLnBrk="0" latin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Widget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서명 검사</a:t>
            </a: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Signed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혹은 </a:t>
            </a: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Unsigned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체크</a:t>
            </a:r>
            <a:endParaRPr lang="en-US" altLang="ko-KR" sz="2000" b="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54050" indent="-420688" algn="l" eaLnBrk="0" latin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Configuration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요소 확인</a:t>
            </a: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800" b="0" kern="0" dirty="0" smtClean="0">
                <a:solidFill>
                  <a:schemeClr val="tx1"/>
                </a:solidFill>
                <a:latin typeface="+mn-ea"/>
                <a:ea typeface="+mn-ea"/>
              </a:rPr>
              <a:t>단말 접근 </a:t>
            </a:r>
            <a:r>
              <a:rPr lang="en-US" altLang="ko-KR" sz="1800" b="0" kern="0" dirty="0" smtClean="0">
                <a:solidFill>
                  <a:schemeClr val="tx1"/>
                </a:solidFill>
                <a:latin typeface="+mn-ea"/>
                <a:ea typeface="+mn-ea"/>
              </a:rPr>
              <a:t>API </a:t>
            </a:r>
            <a:r>
              <a:rPr lang="ko-KR" altLang="en-US" sz="1800" b="0" kern="0" dirty="0" smtClean="0">
                <a:solidFill>
                  <a:schemeClr val="tx1"/>
                </a:solidFill>
                <a:latin typeface="+mn-ea"/>
                <a:ea typeface="+mn-ea"/>
              </a:rPr>
              <a:t>사용 확인</a:t>
            </a:r>
            <a:endParaRPr lang="en-US" altLang="ko-KR" sz="1800" b="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54050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Domain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체크</a:t>
            </a: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800" kern="0" dirty="0" smtClean="0">
                <a:solidFill>
                  <a:schemeClr val="tx1"/>
                </a:solidFill>
                <a:latin typeface="+mn-ea"/>
                <a:ea typeface="+mn-ea"/>
              </a:rPr>
              <a:t>신뢰할 수 있는 앱인지 확인</a:t>
            </a:r>
            <a:endParaRPr lang="en-US" altLang="ko-KR" sz="18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54050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Policy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비교</a:t>
            </a: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800" kern="0" dirty="0" smtClean="0">
                <a:solidFill>
                  <a:schemeClr val="tx1"/>
                </a:solidFill>
                <a:latin typeface="+mn-ea"/>
                <a:ea typeface="+mn-ea"/>
              </a:rPr>
              <a:t>단말 보안 정책</a:t>
            </a:r>
            <a:endParaRPr lang="en-US" altLang="ko-KR" sz="18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54050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2000" kern="0" dirty="0" smtClean="0">
                <a:solidFill>
                  <a:schemeClr val="tx1"/>
                </a:solidFill>
                <a:latin typeface="+mn-ea"/>
                <a:ea typeface="+mn-ea"/>
              </a:rPr>
              <a:t>XACML </a:t>
            </a:r>
            <a:r>
              <a:rPr lang="ko-KR" altLang="en-US" sz="2000" kern="0" dirty="0" smtClean="0">
                <a:solidFill>
                  <a:schemeClr val="tx1"/>
                </a:solidFill>
                <a:latin typeface="+mn-ea"/>
                <a:ea typeface="+mn-ea"/>
              </a:rPr>
              <a:t>엔진</a:t>
            </a: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ko-KR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단말 기능 접근 관리를 해주는 표준 스키마</a:t>
            </a:r>
            <a:endParaRPr lang="en-US" altLang="ko-KR" sz="1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ko-KR" sz="1800" dirty="0" smtClean="0">
                <a:solidFill>
                  <a:schemeClr val="tx1"/>
                </a:solidFill>
                <a:latin typeface="+mn-ea"/>
                <a:ea typeface="+mn-ea"/>
              </a:rPr>
              <a:t>WAC2.0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  <a:ea typeface="+mn-ea"/>
              </a:rPr>
              <a:t>보안 규격</a:t>
            </a:r>
            <a:endParaRPr lang="en-US" altLang="ko-KR" sz="1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endParaRPr lang="en-US" altLang="ko-KR" sz="2000" kern="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990600" lvl="1" indent="-420688" algn="l" eaLnBrk="0" hangingPunct="0">
              <a:spcBef>
                <a:spcPts val="589"/>
              </a:spcBef>
              <a:buSzPct val="100000"/>
              <a:buFont typeface="Arial" pitchFamily="34" charset="0"/>
              <a:buChar char="•"/>
              <a:defRPr/>
            </a:pPr>
            <a:endParaRPr lang="en-US" altLang="ko-KR" sz="1800" b="0" kern="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</a:t>
            </a:r>
            <a:r>
              <a:rPr lang="ko-KR" altLang="en-US" dirty="0" smtClean="0">
                <a:sym typeface="Webdings" pitchFamily="18" charset="2"/>
              </a:rPr>
              <a:t>과제 개요</a:t>
            </a:r>
          </a:p>
        </p:txBody>
      </p:sp>
      <p:sp>
        <p:nvSpPr>
          <p:cNvPr id="5123" name="Rectangle 26"/>
          <p:cNvSpPr>
            <a:spLocks noChangeArrowheads="1"/>
          </p:cNvSpPr>
          <p:nvPr/>
        </p:nvSpPr>
        <p:spPr bwMode="auto">
          <a:xfrm>
            <a:off x="468313" y="771525"/>
            <a:ext cx="8969375" cy="914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 anchor="ctr"/>
          <a:lstStyle/>
          <a:p>
            <a:pPr algn="l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WAC (Wholesale Application Community) 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표준에 적합한 차량용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Device API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 정의 및 개발</a:t>
            </a:r>
            <a:endParaRPr kumimoji="1" lang="en-US" altLang="ko-KR">
              <a:solidFill>
                <a:schemeClr val="tx1"/>
              </a:solidFill>
              <a:sym typeface="Wingdings" pitchFamily="2" charset="2"/>
            </a:endParaRPr>
          </a:p>
          <a:p>
            <a:pPr algn="l">
              <a:lnSpc>
                <a:spcPct val="150000"/>
              </a:lnSpc>
              <a:buFont typeface="Wingdings" pitchFamily="2" charset="2"/>
              <a:buChar char="q"/>
            </a:pP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 차량용 </a:t>
            </a:r>
            <a:r>
              <a:rPr kumimoji="1" lang="en-US" altLang="ko-KR">
                <a:solidFill>
                  <a:schemeClr val="tx1"/>
                </a:solidFill>
                <a:sym typeface="Wingdings" pitchFamily="2" charset="2"/>
              </a:rPr>
              <a:t>Device API</a:t>
            </a:r>
            <a:r>
              <a:rPr kumimoji="1" lang="ko-KR" altLang="en-US">
                <a:solidFill>
                  <a:schemeClr val="tx1"/>
                </a:solidFill>
                <a:sym typeface="Wingdings" pitchFamily="2" charset="2"/>
              </a:rPr>
              <a:t>의 표준화 검토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500" y="1755775"/>
            <a:ext cx="8328025" cy="5026025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lg"/>
          </a:ln>
        </p:spPr>
      </p:pic>
      <p:sp>
        <p:nvSpPr>
          <p:cNvPr id="20" name="TextBox 19"/>
          <p:cNvSpPr txBox="1"/>
          <p:nvPr/>
        </p:nvSpPr>
        <p:spPr>
          <a:xfrm>
            <a:off x="2536825" y="3633788"/>
            <a:ext cx="822325" cy="954087"/>
          </a:xfrm>
          <a:prstGeom prst="rect">
            <a:avLst/>
          </a:prstGeom>
          <a:gradFill>
            <a:gsLst>
              <a:gs pos="1000">
                <a:schemeClr val="bg1">
                  <a:lumMod val="95000"/>
                </a:schemeClr>
              </a:gs>
              <a:gs pos="97000">
                <a:schemeClr val="bg1">
                  <a:lumMod val="85000"/>
                </a:schemeClr>
              </a:gs>
            </a:gsLst>
            <a:lin ang="5400000" scaled="1"/>
          </a:gradFill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</a:t>
            </a:r>
            <a:r>
              <a:rPr lang="en-US" altLang="ko-KR" sz="800" dirty="0">
                <a:sym typeface="Wingdings" pitchFamily="2" charset="2"/>
              </a:rPr>
              <a:t>m</a:t>
            </a:r>
            <a:r>
              <a:rPr lang="en-US" altLang="ko-KR" sz="800" dirty="0"/>
              <a:t>otor</a:t>
            </a:r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</a:t>
            </a:r>
            <a:r>
              <a:rPr lang="en-US" altLang="ko-KR" sz="800" dirty="0"/>
              <a:t>info</a:t>
            </a:r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s</a:t>
            </a:r>
            <a:r>
              <a:rPr lang="en-US" altLang="ko-KR" sz="800" dirty="0"/>
              <a:t>tatus</a:t>
            </a:r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d</a:t>
            </a:r>
            <a:r>
              <a:rPr lang="en-US" altLang="ko-KR" sz="800" dirty="0"/>
              <a:t>rive</a:t>
            </a:r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</a:t>
            </a:r>
            <a:r>
              <a:rPr kumimoji="1" lang="en-US" altLang="ko-KR" sz="800" dirty="0" err="1">
                <a:solidFill>
                  <a:schemeClr val="tx1"/>
                </a:solidFill>
                <a:sym typeface="Wingdings" pitchFamily="2" charset="2"/>
              </a:rPr>
              <a:t>h</a:t>
            </a:r>
            <a:r>
              <a:rPr lang="en-US" altLang="ko-KR" sz="800" dirty="0" err="1"/>
              <a:t>vac</a:t>
            </a:r>
            <a:endParaRPr lang="en-US" altLang="ko-KR" sz="800" dirty="0"/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s</a:t>
            </a:r>
            <a:r>
              <a:rPr lang="en-US" altLang="ko-KR" sz="800" dirty="0"/>
              <a:t>afety</a:t>
            </a:r>
          </a:p>
          <a:p>
            <a:pPr algn="l">
              <a:defRPr/>
            </a:pPr>
            <a:r>
              <a:rPr kumimoji="1" lang="en-US" altLang="ko-KR" sz="800" dirty="0">
                <a:solidFill>
                  <a:schemeClr val="tx1"/>
                </a:solidFill>
                <a:sym typeface="Wingdings" pitchFamily="2" charset="2"/>
              </a:rPr>
              <a:t>• </a:t>
            </a:r>
            <a:r>
              <a:rPr lang="en-US" altLang="ko-KR" sz="800" dirty="0"/>
              <a:t>security</a:t>
            </a:r>
            <a:endParaRPr lang="ko-KR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6" name="직선 연결선 51"/>
          <p:cNvCxnSpPr>
            <a:cxnSpLocks noChangeShapeType="1"/>
          </p:cNvCxnSpPr>
          <p:nvPr/>
        </p:nvCxnSpPr>
        <p:spPr bwMode="auto">
          <a:xfrm>
            <a:off x="3111500" y="3397250"/>
            <a:ext cx="36322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lg" len="lg"/>
          </a:ln>
        </p:spPr>
      </p:cxnSp>
      <p:grpSp>
        <p:nvGrpSpPr>
          <p:cNvPr id="6147" name="그룹 23"/>
          <p:cNvGrpSpPr>
            <a:grpSpLocks/>
          </p:cNvGrpSpPr>
          <p:nvPr/>
        </p:nvGrpSpPr>
        <p:grpSpPr bwMode="auto">
          <a:xfrm>
            <a:off x="4410075" y="5468938"/>
            <a:ext cx="1736725" cy="1265237"/>
            <a:chOff x="1759165" y="836712"/>
            <a:chExt cx="6768753" cy="4929413"/>
          </a:xfrm>
        </p:grpSpPr>
        <p:pic>
          <p:nvPicPr>
            <p:cNvPr id="61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79646" y="2420888"/>
              <a:ext cx="2448272" cy="3345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0" name="그림 19" descr="http://fs02.androidpit.info/ass/x88/3262488-1316514387699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2623262" y="2309740"/>
              <a:ext cx="2592288" cy="4320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1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79646" y="836712"/>
              <a:ext cx="243775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41132" y="1305236"/>
              <a:ext cx="689078" cy="400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59166" y="836712"/>
              <a:ext cx="4320480" cy="23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8" name="Picture 2" descr="C:\Documents and Settings\HKMC\바탕 화면\imagesCAS40YUD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0413" y="1341438"/>
            <a:ext cx="1668462" cy="1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9" name="그룹 43"/>
          <p:cNvGrpSpPr>
            <a:grpSpLocks/>
          </p:cNvGrpSpPr>
          <p:nvPr/>
        </p:nvGrpSpPr>
        <p:grpSpPr bwMode="auto">
          <a:xfrm>
            <a:off x="4672013" y="3455988"/>
            <a:ext cx="1997075" cy="1376362"/>
            <a:chOff x="4970152" y="3932417"/>
            <a:chExt cx="1996867" cy="1375082"/>
          </a:xfrm>
        </p:grpSpPr>
        <p:pic>
          <p:nvPicPr>
            <p:cNvPr id="6167" name="_x104255824" descr="EMB0000298038dc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70152" y="3932417"/>
              <a:ext cx="1842371" cy="1375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8" name="직사각형 4"/>
            <p:cNvSpPr>
              <a:spLocks noChangeArrowheads="1"/>
            </p:cNvSpPr>
            <p:nvPr/>
          </p:nvSpPr>
          <p:spPr bwMode="auto">
            <a:xfrm>
              <a:off x="6425259" y="4414150"/>
              <a:ext cx="541760" cy="6794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/>
              </a:solidFill>
              <a:round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cxnSp>
        <p:nvCxnSpPr>
          <p:cNvPr id="6150" name="직선 연결선 8"/>
          <p:cNvCxnSpPr>
            <a:cxnSpLocks noChangeShapeType="1"/>
            <a:stCxn id="6163" idx="7"/>
          </p:cNvCxnSpPr>
          <p:nvPr/>
        </p:nvCxnSpPr>
        <p:spPr bwMode="auto">
          <a:xfrm flipV="1">
            <a:off x="2314575" y="1350963"/>
            <a:ext cx="309563" cy="4937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6151" name="직선 연결선 21"/>
          <p:cNvCxnSpPr>
            <a:cxnSpLocks noChangeShapeType="1"/>
          </p:cNvCxnSpPr>
          <p:nvPr/>
        </p:nvCxnSpPr>
        <p:spPr bwMode="auto">
          <a:xfrm>
            <a:off x="2624138" y="1350963"/>
            <a:ext cx="36322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lg" len="lg"/>
          </a:ln>
        </p:spPr>
      </p:cxnSp>
      <p:cxnSp>
        <p:nvCxnSpPr>
          <p:cNvPr id="6152" name="직선 연결선 30"/>
          <p:cNvCxnSpPr>
            <a:cxnSpLocks noChangeShapeType="1"/>
            <a:stCxn id="6165" idx="5"/>
          </p:cNvCxnSpPr>
          <p:nvPr/>
        </p:nvCxnSpPr>
        <p:spPr bwMode="auto">
          <a:xfrm>
            <a:off x="2001838" y="4908550"/>
            <a:ext cx="503237" cy="4381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lg" len="lg"/>
          </a:ln>
        </p:spPr>
      </p:cxnSp>
      <p:sp>
        <p:nvSpPr>
          <p:cNvPr id="13" name="직사각형 12"/>
          <p:cNvSpPr/>
          <p:nvPr/>
        </p:nvSpPr>
        <p:spPr bwMode="auto">
          <a:xfrm>
            <a:off x="7424738" y="735013"/>
            <a:ext cx="1038225" cy="5645150"/>
          </a:xfrm>
          <a:prstGeom prst="rect">
            <a:avLst/>
          </a:prstGeom>
          <a:gradFill flip="none" rotWithShape="1">
            <a:gsLst>
              <a:gs pos="1000">
                <a:srgbClr val="3399FF"/>
              </a:gs>
              <a:gs pos="97000">
                <a:schemeClr val="bg1"/>
              </a:gs>
              <a:gs pos="0">
                <a:srgbClr val="C4D6EB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1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sym typeface="Webdings" pitchFamily="18" charset="2"/>
              </a:rPr>
              <a:t> </a:t>
            </a:r>
            <a:r>
              <a:rPr lang="ko-KR" altLang="en-US" smtClean="0">
                <a:sym typeface="Webdings" pitchFamily="18" charset="2"/>
              </a:rPr>
              <a:t>최종 산출물</a:t>
            </a:r>
          </a:p>
        </p:txBody>
      </p:sp>
      <p:sp>
        <p:nvSpPr>
          <p:cNvPr id="6155" name="직사각형 9"/>
          <p:cNvSpPr>
            <a:spLocks noChangeArrowheads="1"/>
          </p:cNvSpPr>
          <p:nvPr/>
        </p:nvSpPr>
        <p:spPr bwMode="auto">
          <a:xfrm>
            <a:off x="6237288" y="990600"/>
            <a:ext cx="3433762" cy="720725"/>
          </a:xfrm>
          <a:prstGeom prst="rect">
            <a:avLst/>
          </a:prstGeom>
          <a:solidFill>
            <a:srgbClr val="000066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sym typeface="Wingdings" pitchFamily="2" charset="2"/>
              </a:rPr>
              <a:t>차량용 </a:t>
            </a:r>
            <a:r>
              <a:rPr kumimoji="1" lang="en-US" altLang="ko-KR">
                <a:solidFill>
                  <a:schemeClr val="bg1"/>
                </a:solidFill>
                <a:sym typeface="Wingdings" pitchFamily="2" charset="2"/>
              </a:rPr>
              <a:t>WAC Device API </a:t>
            </a:r>
            <a:r>
              <a:rPr kumimoji="1" lang="ko-KR" altLang="en-US">
                <a:solidFill>
                  <a:schemeClr val="bg1"/>
                </a:solidFill>
                <a:sym typeface="Wingdings" pitchFamily="2" charset="2"/>
              </a:rPr>
              <a:t>표준 문서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56" name="직사각형 10"/>
          <p:cNvSpPr>
            <a:spLocks noChangeArrowheads="1"/>
          </p:cNvSpPr>
          <p:nvPr/>
        </p:nvSpPr>
        <p:spPr bwMode="auto">
          <a:xfrm>
            <a:off x="6237288" y="3024188"/>
            <a:ext cx="3433762" cy="720725"/>
          </a:xfrm>
          <a:prstGeom prst="rect">
            <a:avLst/>
          </a:prstGeom>
          <a:solidFill>
            <a:srgbClr val="0066FF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sym typeface="Wingdings" pitchFamily="2" charset="2"/>
              </a:rPr>
              <a:t>웹 어플리케이션 실행 환경 </a:t>
            </a:r>
            <a:r>
              <a:rPr kumimoji="1" lang="en-US" altLang="ko-KR">
                <a:solidFill>
                  <a:schemeClr val="bg1"/>
                </a:solidFill>
                <a:sym typeface="Wingdings" pitchFamily="2" charset="2"/>
              </a:rPr>
              <a:t>(WRT)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157" name="직사각형 11"/>
          <p:cNvSpPr>
            <a:spLocks noChangeArrowheads="1"/>
          </p:cNvSpPr>
          <p:nvPr/>
        </p:nvSpPr>
        <p:spPr bwMode="auto">
          <a:xfrm>
            <a:off x="6237288" y="5068888"/>
            <a:ext cx="3433762" cy="719137"/>
          </a:xfrm>
          <a:prstGeom prst="rect">
            <a:avLst/>
          </a:prstGeom>
          <a:solidFill>
            <a:srgbClr val="A50021"/>
          </a:solidFill>
          <a:ln w="12700" algn="ctr">
            <a:solidFill>
              <a:srgbClr val="808080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/>
          <a:p>
            <a:r>
              <a:rPr kumimoji="1" lang="ko-KR" altLang="en-US">
                <a:solidFill>
                  <a:schemeClr val="bg1"/>
                </a:solidFill>
                <a:sym typeface="Wingdings" pitchFamily="2" charset="2"/>
              </a:rPr>
              <a:t>테스트 및 샘플 어플리케이션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158" name="그룹 45"/>
          <p:cNvGrpSpPr>
            <a:grpSpLocks/>
          </p:cNvGrpSpPr>
          <p:nvPr/>
        </p:nvGrpSpPr>
        <p:grpSpPr bwMode="auto">
          <a:xfrm>
            <a:off x="193675" y="1533525"/>
            <a:ext cx="3641725" cy="3684588"/>
            <a:chOff x="542101" y="1623395"/>
            <a:chExt cx="3640620" cy="3684104"/>
          </a:xfrm>
        </p:grpSpPr>
        <p:sp>
          <p:nvSpPr>
            <p:cNvPr id="6163" name="타원 3"/>
            <p:cNvSpPr>
              <a:spLocks noChangeArrowheads="1"/>
            </p:cNvSpPr>
            <p:nvPr/>
          </p:nvSpPr>
          <p:spPr bwMode="auto">
            <a:xfrm>
              <a:off x="854769" y="1623395"/>
              <a:ext cx="2117035" cy="2117035"/>
            </a:xfrm>
            <a:prstGeom prst="ellipse">
              <a:avLst/>
            </a:prstGeom>
            <a:solidFill>
              <a:srgbClr val="000066"/>
            </a:solidFill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164" name="타원 5"/>
            <p:cNvSpPr>
              <a:spLocks noChangeArrowheads="1"/>
            </p:cNvSpPr>
            <p:nvPr/>
          </p:nvSpPr>
          <p:spPr bwMode="auto">
            <a:xfrm>
              <a:off x="2065686" y="2551048"/>
              <a:ext cx="2117035" cy="2117035"/>
            </a:xfrm>
            <a:prstGeom prst="ellipse">
              <a:avLst/>
            </a:prstGeom>
            <a:solidFill>
              <a:srgbClr val="0066FF"/>
            </a:solidFill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165" name="타원 6"/>
            <p:cNvSpPr>
              <a:spLocks noChangeArrowheads="1"/>
            </p:cNvSpPr>
            <p:nvPr/>
          </p:nvSpPr>
          <p:spPr bwMode="auto">
            <a:xfrm>
              <a:off x="542101" y="3190464"/>
              <a:ext cx="2117035" cy="2117035"/>
            </a:xfrm>
            <a:prstGeom prst="ellipse">
              <a:avLst/>
            </a:prstGeom>
            <a:solidFill>
              <a:srgbClr val="A50021"/>
            </a:solidFill>
            <a:ln w="12700" algn="ctr">
              <a:solidFill>
                <a:srgbClr val="808080"/>
              </a:solidFill>
              <a:round/>
              <a:headEnd/>
              <a:tailEnd type="none" w="lg" len="lg"/>
            </a:ln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6166" name="TextBox 32"/>
            <p:cNvSpPr txBox="1">
              <a:spLocks noChangeArrowheads="1"/>
            </p:cNvSpPr>
            <p:nvPr/>
          </p:nvSpPr>
          <p:spPr bwMode="auto">
            <a:xfrm>
              <a:off x="1079060" y="3040811"/>
              <a:ext cx="237976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PRODUCTS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159" name="직선 연결선 52"/>
          <p:cNvCxnSpPr>
            <a:cxnSpLocks noChangeShapeType="1"/>
          </p:cNvCxnSpPr>
          <p:nvPr/>
        </p:nvCxnSpPr>
        <p:spPr bwMode="auto">
          <a:xfrm>
            <a:off x="2505075" y="5346700"/>
            <a:ext cx="3751263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none" w="lg" len="lg"/>
          </a:ln>
        </p:spPr>
      </p:cxnSp>
      <p:sp>
        <p:nvSpPr>
          <p:cNvPr id="6160" name="TextBox 55"/>
          <p:cNvSpPr txBox="1">
            <a:spLocks noChangeArrowheads="1"/>
          </p:cNvSpPr>
          <p:nvPr/>
        </p:nvSpPr>
        <p:spPr bwMode="auto">
          <a:xfrm>
            <a:off x="6405563" y="1706563"/>
            <a:ext cx="3367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FontTx/>
              <a:buChar char="-"/>
            </a:pPr>
            <a:r>
              <a:rPr lang="ko-KR" altLang="en-US" sz="1200"/>
              <a:t> </a:t>
            </a:r>
            <a:r>
              <a:rPr lang="en-US" altLang="ko-KR" sz="1200">
                <a:sym typeface="Wingdings" pitchFamily="2" charset="2"/>
              </a:rPr>
              <a:t>WAC </a:t>
            </a:r>
            <a:r>
              <a:rPr lang="ko-KR" altLang="en-US" sz="1200">
                <a:sym typeface="Wingdings" pitchFamily="2" charset="2"/>
              </a:rPr>
              <a:t>표준화 진행 가능</a:t>
            </a:r>
            <a:endParaRPr lang="en-US" altLang="ko-KR" sz="1200">
              <a:sym typeface="Wingdings" pitchFamily="2" charset="2"/>
            </a:endParaRPr>
          </a:p>
          <a:p>
            <a:pPr algn="l">
              <a:lnSpc>
                <a:spcPct val="150000"/>
              </a:lnSpc>
              <a:buFontTx/>
              <a:buChar char="-"/>
            </a:pPr>
            <a:r>
              <a:rPr lang="en-US" altLang="ko-KR" sz="1200">
                <a:sym typeface="Wingdings" pitchFamily="2" charset="2"/>
              </a:rPr>
              <a:t> </a:t>
            </a:r>
            <a:r>
              <a:rPr lang="ko-KR" altLang="en-US" sz="1200">
                <a:sym typeface="Wingdings" pitchFamily="2" charset="2"/>
              </a:rPr>
              <a:t>향후 웹</a:t>
            </a:r>
            <a:r>
              <a:rPr lang="en-US" altLang="ko-KR" sz="1200">
                <a:sym typeface="Wingdings" pitchFamily="2" charset="2"/>
              </a:rPr>
              <a:t> </a:t>
            </a:r>
            <a:r>
              <a:rPr lang="ko-KR" altLang="en-US" sz="1200">
                <a:sym typeface="Wingdings" pitchFamily="2" charset="2"/>
              </a:rPr>
              <a:t>플랫폼의 </a:t>
            </a:r>
            <a:r>
              <a:rPr lang="en-US" altLang="ko-KR" sz="1200">
                <a:sym typeface="Wingdings" pitchFamily="2" charset="2"/>
              </a:rPr>
              <a:t>Device API</a:t>
            </a:r>
            <a:r>
              <a:rPr lang="ko-KR" altLang="en-US" sz="1200">
                <a:sym typeface="Wingdings" pitchFamily="2" charset="2"/>
              </a:rPr>
              <a:t>로 재사용 가능</a:t>
            </a:r>
            <a:endParaRPr lang="en-US" altLang="ko-KR" sz="1200">
              <a:sym typeface="Wingdings" pitchFamily="2" charset="2"/>
            </a:endParaRPr>
          </a:p>
        </p:txBody>
      </p:sp>
      <p:sp>
        <p:nvSpPr>
          <p:cNvPr id="6161" name="TextBox 56"/>
          <p:cNvSpPr txBox="1">
            <a:spLocks noChangeArrowheads="1"/>
          </p:cNvSpPr>
          <p:nvPr/>
        </p:nvSpPr>
        <p:spPr bwMode="auto">
          <a:xfrm>
            <a:off x="6405563" y="3744913"/>
            <a:ext cx="31480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FontTx/>
              <a:buChar char="-"/>
            </a:pPr>
            <a:r>
              <a:rPr lang="en-US" altLang="ko-KR" sz="1200">
                <a:sym typeface="Wingdings" pitchFamily="2" charset="2"/>
              </a:rPr>
              <a:t> RI</a:t>
            </a:r>
            <a:r>
              <a:rPr lang="ko-KR" altLang="en-US" sz="1200">
                <a:sym typeface="Wingdings" pitchFamily="2" charset="2"/>
              </a:rPr>
              <a:t>로서 </a:t>
            </a:r>
            <a:r>
              <a:rPr lang="en-US" altLang="ko-KR" sz="1200">
                <a:sym typeface="Wingdings" pitchFamily="2" charset="2"/>
              </a:rPr>
              <a:t>Device API </a:t>
            </a:r>
            <a:r>
              <a:rPr lang="ko-KR" altLang="en-US" sz="1200">
                <a:sym typeface="Wingdings" pitchFamily="2" charset="2"/>
              </a:rPr>
              <a:t>적합성</a:t>
            </a:r>
            <a:r>
              <a:rPr lang="en-US" altLang="ko-KR" sz="1200">
                <a:sym typeface="Wingdings" pitchFamily="2" charset="2"/>
              </a:rPr>
              <a:t> </a:t>
            </a:r>
            <a:r>
              <a:rPr lang="ko-KR" altLang="en-US" sz="1200">
                <a:sym typeface="Wingdings" pitchFamily="2" charset="2"/>
              </a:rPr>
              <a:t>검토 </a:t>
            </a:r>
            <a:endParaRPr lang="en-US" altLang="ko-KR" sz="1200">
              <a:sym typeface="Wingdings" pitchFamily="2" charset="2"/>
            </a:endParaRPr>
          </a:p>
          <a:p>
            <a:pPr algn="l">
              <a:lnSpc>
                <a:spcPct val="150000"/>
              </a:lnSpc>
              <a:buFontTx/>
              <a:buChar char="-"/>
            </a:pPr>
            <a:r>
              <a:rPr lang="en-US" altLang="ko-KR" sz="1200">
                <a:sym typeface="Wingdings" pitchFamily="2" charset="2"/>
              </a:rPr>
              <a:t> </a:t>
            </a:r>
            <a:r>
              <a:rPr lang="ko-KR" altLang="en-US" sz="1200">
                <a:sym typeface="Wingdings" pitchFamily="2" charset="2"/>
              </a:rPr>
              <a:t>기존 </a:t>
            </a:r>
            <a:r>
              <a:rPr lang="en-US" altLang="ko-KR" sz="1200">
                <a:sym typeface="Wingdings" pitchFamily="2" charset="2"/>
              </a:rPr>
              <a:t>WAC2.0 </a:t>
            </a:r>
            <a:r>
              <a:rPr lang="ko-KR" altLang="en-US" sz="1200">
                <a:sym typeface="Wingdings" pitchFamily="2" charset="2"/>
              </a:rPr>
              <a:t>용 어플리케이션 실행 가능</a:t>
            </a:r>
            <a:endParaRPr lang="ko-KR" altLang="en-US" sz="1200"/>
          </a:p>
        </p:txBody>
      </p:sp>
      <p:sp>
        <p:nvSpPr>
          <p:cNvPr id="6162" name="TextBox 57"/>
          <p:cNvSpPr txBox="1">
            <a:spLocks noChangeArrowheads="1"/>
          </p:cNvSpPr>
          <p:nvPr/>
        </p:nvSpPr>
        <p:spPr bwMode="auto">
          <a:xfrm>
            <a:off x="6405563" y="5788025"/>
            <a:ext cx="3429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  <a:buFontTx/>
              <a:buChar char="-"/>
            </a:pPr>
            <a:r>
              <a:rPr lang="ko-KR" altLang="en-US" sz="1200">
                <a:sym typeface="Wingdings" pitchFamily="2" charset="2"/>
              </a:rPr>
              <a:t> 총 </a:t>
            </a:r>
            <a:r>
              <a:rPr lang="en-US" altLang="ko-KR" sz="1200">
                <a:sym typeface="Wingdings" pitchFamily="2" charset="2"/>
              </a:rPr>
              <a:t>10</a:t>
            </a:r>
            <a:r>
              <a:rPr lang="ko-KR" altLang="en-US" sz="1200">
                <a:sym typeface="Wingdings" pitchFamily="2" charset="2"/>
              </a:rPr>
              <a:t>개 </a:t>
            </a:r>
            <a:r>
              <a:rPr lang="en-US" altLang="ko-KR" sz="1200">
                <a:sym typeface="Wingdings" pitchFamily="2" charset="2"/>
              </a:rPr>
              <a:t>(WAC2.0 5</a:t>
            </a:r>
            <a:r>
              <a:rPr lang="ko-KR" altLang="en-US" sz="1200">
                <a:sym typeface="Wingdings" pitchFamily="2" charset="2"/>
              </a:rPr>
              <a:t>개 </a:t>
            </a:r>
            <a:r>
              <a:rPr lang="en-US" altLang="ko-KR" sz="1200">
                <a:sym typeface="Wingdings" pitchFamily="2" charset="2"/>
              </a:rPr>
              <a:t>/ </a:t>
            </a:r>
            <a:r>
              <a:rPr lang="ko-KR" altLang="en-US" sz="1200">
                <a:sym typeface="Wingdings" pitchFamily="2" charset="2"/>
              </a:rPr>
              <a:t>차량용</a:t>
            </a:r>
            <a:r>
              <a:rPr lang="en-US" altLang="ko-KR" sz="1200">
                <a:sym typeface="Wingdings" pitchFamily="2" charset="2"/>
              </a:rPr>
              <a:t>API </a:t>
            </a:r>
            <a:r>
              <a:rPr lang="ko-KR" altLang="en-US" sz="1200">
                <a:sym typeface="Wingdings" pitchFamily="2" charset="2"/>
              </a:rPr>
              <a:t>활용</a:t>
            </a:r>
            <a:r>
              <a:rPr lang="en-US" altLang="ko-KR" sz="1200">
                <a:sym typeface="Wingdings" pitchFamily="2" charset="2"/>
              </a:rPr>
              <a:t> 5</a:t>
            </a:r>
            <a:r>
              <a:rPr lang="ko-KR" altLang="en-US" sz="1200">
                <a:sym typeface="Wingdings" pitchFamily="2" charset="2"/>
              </a:rPr>
              <a:t>개</a:t>
            </a:r>
            <a:r>
              <a:rPr lang="en-US" altLang="ko-KR" sz="1200">
                <a:sym typeface="Wingdings" pitchFamily="2" charset="2"/>
              </a:rPr>
              <a:t>)</a:t>
            </a:r>
            <a:endParaRPr lang="ko-KR" altLang="en-US" sz="1200"/>
          </a:p>
          <a:p>
            <a:pPr algn="l">
              <a:lnSpc>
                <a:spcPct val="150000"/>
              </a:lnSpc>
              <a:buFontTx/>
              <a:buChar char="-"/>
            </a:pPr>
            <a:r>
              <a:rPr lang="en-US" altLang="ko-KR" sz="1200"/>
              <a:t> </a:t>
            </a:r>
            <a:r>
              <a:rPr lang="en-US" altLang="ko-KR" sz="1200">
                <a:sym typeface="Wingdings" pitchFamily="2" charset="2"/>
              </a:rPr>
              <a:t>WRT </a:t>
            </a:r>
            <a:r>
              <a:rPr lang="ko-KR" altLang="en-US" sz="1200">
                <a:sym typeface="Wingdings" pitchFamily="2" charset="2"/>
              </a:rPr>
              <a:t>검증 및 </a:t>
            </a:r>
            <a:r>
              <a:rPr lang="en-US" altLang="ko-KR" sz="1200">
                <a:sym typeface="Wingdings" pitchFamily="2" charset="2"/>
              </a:rPr>
              <a:t>API </a:t>
            </a:r>
            <a:r>
              <a:rPr lang="ko-KR" altLang="en-US" sz="1200">
                <a:sym typeface="Wingdings" pitchFamily="2" charset="2"/>
              </a:rPr>
              <a:t>적합성 검토</a:t>
            </a:r>
            <a:endParaRPr lang="ko-KR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0" name="직선 연결선 93"/>
          <p:cNvCxnSpPr>
            <a:cxnSpLocks noChangeShapeType="1"/>
          </p:cNvCxnSpPr>
          <p:nvPr/>
        </p:nvCxnSpPr>
        <p:spPr bwMode="auto">
          <a:xfrm flipH="1">
            <a:off x="5485308" y="1181398"/>
            <a:ext cx="31750" cy="5067300"/>
          </a:xfrm>
          <a:prstGeom prst="line">
            <a:avLst/>
          </a:prstGeom>
          <a:noFill/>
          <a:ln w="19050" algn="ctr">
            <a:solidFill>
              <a:srgbClr val="FF0000"/>
            </a:solidFill>
            <a:prstDash val="dash"/>
            <a:round/>
            <a:headEnd/>
            <a:tailEnd/>
          </a:ln>
        </p:spPr>
      </p:cxnSp>
      <p:cxnSp>
        <p:nvCxnSpPr>
          <p:cNvPr id="7171" name="직선 연결선 95"/>
          <p:cNvCxnSpPr>
            <a:cxnSpLocks noChangeShapeType="1"/>
          </p:cNvCxnSpPr>
          <p:nvPr/>
        </p:nvCxnSpPr>
        <p:spPr bwMode="auto">
          <a:xfrm>
            <a:off x="5273675" y="1598613"/>
            <a:ext cx="0" cy="4665662"/>
          </a:xfrm>
          <a:prstGeom prst="line">
            <a:avLst/>
          </a:prstGeom>
          <a:noFill/>
          <a:ln w="19050" algn="ctr">
            <a:solidFill>
              <a:srgbClr val="7030A0"/>
            </a:solidFill>
            <a:round/>
            <a:headEnd/>
            <a:tailEnd/>
          </a:ln>
        </p:spPr>
      </p:cxnSp>
      <p:sp>
        <p:nvSpPr>
          <p:cNvPr id="7172" name="제목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altLang="ko-KR" smtClean="0">
                <a:sym typeface="Webdings" pitchFamily="18" charset="2"/>
              </a:rPr>
              <a:t> </a:t>
            </a:r>
            <a:r>
              <a:rPr lang="ko-KR" altLang="en-US" smtClean="0">
                <a:sym typeface="Webdings" pitchFamily="18" charset="2"/>
              </a:rPr>
              <a:t>일정</a:t>
            </a:r>
          </a:p>
        </p:txBody>
      </p:sp>
      <p:cxnSp>
        <p:nvCxnSpPr>
          <p:cNvPr id="7173" name="직선 연결선 79"/>
          <p:cNvCxnSpPr>
            <a:cxnSpLocks noChangeShapeType="1"/>
          </p:cNvCxnSpPr>
          <p:nvPr/>
        </p:nvCxnSpPr>
        <p:spPr bwMode="auto">
          <a:xfrm rot="5400000">
            <a:off x="-628650" y="376872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4" name="직선 연결선 80"/>
          <p:cNvCxnSpPr>
            <a:cxnSpLocks noChangeShapeType="1"/>
          </p:cNvCxnSpPr>
          <p:nvPr/>
        </p:nvCxnSpPr>
        <p:spPr bwMode="auto">
          <a:xfrm rot="5400000">
            <a:off x="-66675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5" name="직선 연결선 81"/>
          <p:cNvCxnSpPr>
            <a:cxnSpLocks noChangeShapeType="1"/>
          </p:cNvCxnSpPr>
          <p:nvPr/>
        </p:nvCxnSpPr>
        <p:spPr bwMode="auto">
          <a:xfrm rot="5400000">
            <a:off x="477837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6" name="직선 연결선 82"/>
          <p:cNvCxnSpPr>
            <a:cxnSpLocks noChangeShapeType="1"/>
          </p:cNvCxnSpPr>
          <p:nvPr/>
        </p:nvCxnSpPr>
        <p:spPr bwMode="auto">
          <a:xfrm rot="5400000">
            <a:off x="10414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7" name="직선 연결선 83"/>
          <p:cNvCxnSpPr>
            <a:cxnSpLocks noChangeShapeType="1"/>
          </p:cNvCxnSpPr>
          <p:nvPr/>
        </p:nvCxnSpPr>
        <p:spPr bwMode="auto">
          <a:xfrm rot="5400000">
            <a:off x="21336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8" name="직선 연결선 84"/>
          <p:cNvCxnSpPr>
            <a:cxnSpLocks noChangeShapeType="1"/>
          </p:cNvCxnSpPr>
          <p:nvPr/>
        </p:nvCxnSpPr>
        <p:spPr bwMode="auto">
          <a:xfrm rot="5400000">
            <a:off x="2686050" y="379253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79" name="직선 연결선 85"/>
          <p:cNvCxnSpPr>
            <a:cxnSpLocks noChangeShapeType="1"/>
          </p:cNvCxnSpPr>
          <p:nvPr/>
        </p:nvCxnSpPr>
        <p:spPr bwMode="auto">
          <a:xfrm rot="5400000">
            <a:off x="6477000" y="3778251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0" name="직선 연결선 86"/>
          <p:cNvCxnSpPr>
            <a:cxnSpLocks noChangeShapeType="1"/>
          </p:cNvCxnSpPr>
          <p:nvPr/>
        </p:nvCxnSpPr>
        <p:spPr bwMode="auto">
          <a:xfrm rot="5400000">
            <a:off x="3251200" y="377507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1" name="직선 연결선 87"/>
          <p:cNvCxnSpPr>
            <a:cxnSpLocks noChangeShapeType="1"/>
          </p:cNvCxnSpPr>
          <p:nvPr/>
        </p:nvCxnSpPr>
        <p:spPr bwMode="auto">
          <a:xfrm rot="5400000">
            <a:off x="1589087" y="380682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2" name="직선 연결선 88"/>
          <p:cNvCxnSpPr>
            <a:cxnSpLocks noChangeShapeType="1"/>
          </p:cNvCxnSpPr>
          <p:nvPr/>
        </p:nvCxnSpPr>
        <p:spPr bwMode="auto">
          <a:xfrm rot="16200000" flipH="1">
            <a:off x="5454650" y="3757613"/>
            <a:ext cx="4860925" cy="1270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3" name="직선 연결선 89"/>
          <p:cNvCxnSpPr>
            <a:cxnSpLocks noChangeShapeType="1"/>
          </p:cNvCxnSpPr>
          <p:nvPr/>
        </p:nvCxnSpPr>
        <p:spPr bwMode="auto">
          <a:xfrm rot="5400000">
            <a:off x="6008687" y="3775076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4" name="직선 연결선 90"/>
          <p:cNvCxnSpPr>
            <a:cxnSpLocks noChangeShapeType="1"/>
          </p:cNvCxnSpPr>
          <p:nvPr/>
        </p:nvCxnSpPr>
        <p:spPr bwMode="auto">
          <a:xfrm rot="5400000">
            <a:off x="4902200" y="383698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5" name="직선 연결선 91"/>
          <p:cNvCxnSpPr>
            <a:cxnSpLocks noChangeShapeType="1"/>
          </p:cNvCxnSpPr>
          <p:nvPr/>
        </p:nvCxnSpPr>
        <p:spPr bwMode="auto">
          <a:xfrm rot="5400000">
            <a:off x="4340225" y="3836988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6" name="직선 연결선 92"/>
          <p:cNvCxnSpPr>
            <a:cxnSpLocks noChangeShapeType="1"/>
          </p:cNvCxnSpPr>
          <p:nvPr/>
        </p:nvCxnSpPr>
        <p:spPr bwMode="auto">
          <a:xfrm rot="5400000">
            <a:off x="3794125" y="3859213"/>
            <a:ext cx="4860925" cy="0"/>
          </a:xfrm>
          <a:prstGeom prst="line">
            <a:avLst/>
          </a:prstGeom>
          <a:noFill/>
          <a:ln w="19050" algn="ctr">
            <a:solidFill>
              <a:srgbClr val="BFBFBF"/>
            </a:solidFill>
            <a:prstDash val="sysDot"/>
            <a:round/>
            <a:headEnd/>
            <a:tailEnd/>
          </a:ln>
        </p:spPr>
      </p:cxnSp>
      <p:cxnSp>
        <p:nvCxnSpPr>
          <p:cNvPr id="7187" name="직선 연결선 94"/>
          <p:cNvCxnSpPr>
            <a:cxnSpLocks noChangeShapeType="1"/>
          </p:cNvCxnSpPr>
          <p:nvPr/>
        </p:nvCxnSpPr>
        <p:spPr bwMode="auto">
          <a:xfrm rot="5400000">
            <a:off x="1984375" y="3930650"/>
            <a:ext cx="4649788" cy="26988"/>
          </a:xfrm>
          <a:prstGeom prst="line">
            <a:avLst/>
          </a:prstGeom>
          <a:noFill/>
          <a:ln w="19050" algn="ctr">
            <a:solidFill>
              <a:srgbClr val="92D050"/>
            </a:solidFill>
            <a:round/>
            <a:headEnd/>
            <a:tailEnd/>
          </a:ln>
        </p:spPr>
      </p:cxnSp>
      <p:cxnSp>
        <p:nvCxnSpPr>
          <p:cNvPr id="7188" name="직선 연결선 95"/>
          <p:cNvCxnSpPr>
            <a:cxnSpLocks noChangeShapeType="1"/>
          </p:cNvCxnSpPr>
          <p:nvPr/>
        </p:nvCxnSpPr>
        <p:spPr bwMode="auto">
          <a:xfrm>
            <a:off x="7900988" y="1619250"/>
            <a:ext cx="0" cy="4665663"/>
          </a:xfrm>
          <a:prstGeom prst="line">
            <a:avLst/>
          </a:prstGeom>
          <a:noFill/>
          <a:ln w="19050" algn="ctr">
            <a:solidFill>
              <a:srgbClr val="0066FF"/>
            </a:solidFill>
            <a:round/>
            <a:headEnd/>
            <a:tailEnd/>
          </a:ln>
        </p:spPr>
      </p:cxnSp>
      <p:sp>
        <p:nvSpPr>
          <p:cNvPr id="97" name="Line 14"/>
          <p:cNvSpPr>
            <a:spLocks noChangeShapeType="1"/>
          </p:cNvSpPr>
          <p:nvPr/>
        </p:nvSpPr>
        <p:spPr bwMode="auto">
          <a:xfrm rot="16200000">
            <a:off x="5196682" y="-670719"/>
            <a:ext cx="0" cy="7440613"/>
          </a:xfrm>
          <a:prstGeom prst="line">
            <a:avLst/>
          </a:prstGeom>
          <a:noFill/>
          <a:ln w="19050" cap="rnd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8" name="AutoShape 64"/>
          <p:cNvSpPr>
            <a:spLocks noChangeArrowheads="1"/>
          </p:cNvSpPr>
          <p:nvPr/>
        </p:nvSpPr>
        <p:spPr bwMode="auto">
          <a:xfrm>
            <a:off x="341313" y="1754188"/>
            <a:ext cx="1031875" cy="1244600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kern="0" dirty="0" smtClean="0">
                <a:latin typeface="굴림" pitchFamily="50" charset="-127"/>
                <a:ea typeface="굴림" pitchFamily="50" charset="-127"/>
              </a:rPr>
              <a:t>API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표준</a:t>
            </a:r>
            <a:endParaRPr lang="en-US" altLang="ko-KR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9" name="AutoShape 64"/>
          <p:cNvSpPr>
            <a:spLocks noChangeArrowheads="1"/>
          </p:cNvSpPr>
          <p:nvPr/>
        </p:nvSpPr>
        <p:spPr bwMode="auto">
          <a:xfrm>
            <a:off x="341313" y="3062288"/>
            <a:ext cx="1038225" cy="1614487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kern="0" dirty="0" smtClean="0">
                <a:latin typeface="굴림" pitchFamily="50" charset="-127"/>
                <a:ea typeface="굴림" pitchFamily="50" charset="-127"/>
              </a:rPr>
              <a:t>WRT</a:t>
            </a:r>
            <a:endParaRPr lang="ko-KR" altLang="en-US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0" name="Line 14"/>
          <p:cNvSpPr>
            <a:spLocks noChangeShapeType="1"/>
          </p:cNvSpPr>
          <p:nvPr/>
        </p:nvSpPr>
        <p:spPr bwMode="auto">
          <a:xfrm rot="16200000">
            <a:off x="5172869" y="945357"/>
            <a:ext cx="0" cy="7440612"/>
          </a:xfrm>
          <a:prstGeom prst="line">
            <a:avLst/>
          </a:prstGeom>
          <a:noFill/>
          <a:ln w="19050" cap="rnd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kern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1" name="AutoShape 64"/>
          <p:cNvSpPr>
            <a:spLocks noChangeArrowheads="1"/>
          </p:cNvSpPr>
          <p:nvPr/>
        </p:nvSpPr>
        <p:spPr bwMode="auto">
          <a:xfrm>
            <a:off x="341313" y="4718050"/>
            <a:ext cx="1038225" cy="1474788"/>
          </a:xfrm>
          <a:prstGeom prst="roundRect">
            <a:avLst>
              <a:gd name="adj" fmla="val 9167"/>
            </a:avLst>
          </a:prstGeom>
          <a:solidFill>
            <a:srgbClr val="B9CDE5"/>
          </a:solidFill>
          <a:ln w="9525" algn="ctr">
            <a:noFill/>
            <a:miter lim="800000"/>
            <a:headEnd/>
            <a:tailEnd/>
          </a:ln>
        </p:spPr>
        <p:txBody>
          <a:bodyPr lIns="0" rIns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kern="0" dirty="0" smtClean="0">
                <a:latin typeface="굴림" pitchFamily="50" charset="-127"/>
                <a:ea typeface="굴림" pitchFamily="50" charset="-127"/>
              </a:rPr>
              <a:t>샘플앱</a:t>
            </a:r>
            <a:endParaRPr lang="ko-KR" altLang="en-US" sz="1800" kern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" name="AutoShape 7"/>
          <p:cNvSpPr>
            <a:spLocks noChangeArrowheads="1"/>
          </p:cNvSpPr>
          <p:nvPr/>
        </p:nvSpPr>
        <p:spPr bwMode="auto">
          <a:xfrm>
            <a:off x="347663" y="1331913"/>
            <a:ext cx="8566150" cy="3571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 kern="0" dirty="0">
              <a:solidFill>
                <a:sysClr val="windowText" lastClr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195" name="Text Box 25"/>
          <p:cNvSpPr txBox="1">
            <a:spLocks noChangeArrowheads="1"/>
          </p:cNvSpPr>
          <p:nvPr/>
        </p:nvSpPr>
        <p:spPr bwMode="auto">
          <a:xfrm>
            <a:off x="1728788" y="1076325"/>
            <a:ext cx="514350" cy="2778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Lucida Grande"/>
                <a:ea typeface="华文细黑"/>
                <a:cs typeface="华文细黑"/>
                <a:sym typeface="Lucida Grande"/>
              </a:rPr>
              <a:t>2011</a:t>
            </a:r>
          </a:p>
        </p:txBody>
      </p:sp>
      <p:pic>
        <p:nvPicPr>
          <p:cNvPr id="7196" name="table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988" y="1403350"/>
            <a:ext cx="787558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7" name="Text Box 25"/>
          <p:cNvSpPr txBox="1">
            <a:spLocks noChangeArrowheads="1"/>
          </p:cNvSpPr>
          <p:nvPr/>
        </p:nvSpPr>
        <p:spPr bwMode="auto">
          <a:xfrm>
            <a:off x="4649788" y="1077913"/>
            <a:ext cx="523875" cy="277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200">
                <a:latin typeface="Lucida Grande"/>
                <a:ea typeface="华文细黑"/>
                <a:cs typeface="华文细黑"/>
                <a:sym typeface="Lucida Grande"/>
              </a:rPr>
              <a:t>2012</a:t>
            </a:r>
          </a:p>
        </p:txBody>
      </p:sp>
      <p:grpSp>
        <p:nvGrpSpPr>
          <p:cNvPr id="7200" name="그룹 107"/>
          <p:cNvGrpSpPr>
            <a:grpSpLocks/>
          </p:cNvGrpSpPr>
          <p:nvPr/>
        </p:nvGrpSpPr>
        <p:grpSpPr bwMode="auto">
          <a:xfrm>
            <a:off x="3141663" y="2392363"/>
            <a:ext cx="2012950" cy="215900"/>
            <a:chOff x="1598404" y="2597509"/>
            <a:chExt cx="2012599" cy="219615"/>
          </a:xfrm>
        </p:grpSpPr>
        <p:sp>
          <p:nvSpPr>
            <p:cNvPr id="7246" name="Text Box 34"/>
            <p:cNvSpPr txBox="1">
              <a:spLocks noChangeArrowheads="1"/>
            </p:cNvSpPr>
            <p:nvPr/>
          </p:nvSpPr>
          <p:spPr bwMode="auto">
            <a:xfrm>
              <a:off x="2670096" y="2597509"/>
              <a:ext cx="940907" cy="219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87313" indent="-87313">
                <a:buClr>
                  <a:srgbClr val="FF9900"/>
                </a:buClr>
              </a:pPr>
              <a:r>
                <a:rPr lang="ko-KR" altLang="en-US" sz="800" dirty="0">
                  <a:latin typeface="굴림체" pitchFamily="49" charset="-127"/>
                  <a:ea typeface="굴림체" pitchFamily="49" charset="-127"/>
                  <a:sym typeface="Lucida Grande"/>
                </a:rPr>
                <a:t>표준 문서 초안</a:t>
              </a:r>
            </a:p>
          </p:txBody>
        </p:sp>
        <p:sp>
          <p:nvSpPr>
            <p:cNvPr id="149" name="Line 48"/>
            <p:cNvSpPr>
              <a:spLocks noChangeShapeType="1"/>
            </p:cNvSpPr>
            <p:nvPr/>
          </p:nvSpPr>
          <p:spPr bwMode="auto">
            <a:xfrm>
              <a:off x="1598404" y="2715390"/>
              <a:ext cx="1153911" cy="0"/>
            </a:xfrm>
            <a:prstGeom prst="line">
              <a:avLst/>
            </a:prstGeom>
            <a:noFill/>
            <a:ln w="9525">
              <a:solidFill>
                <a:schemeClr val="bg2">
                  <a:lumMod val="10000"/>
                </a:schemeClr>
              </a:solidFill>
              <a:prstDash val="dash"/>
              <a:round/>
              <a:headEnd type="triangle" w="med" len="med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1pPr>
              <a:lvl2pPr marL="336550" indent="1206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2pPr>
              <a:lvl3pPr marL="673100" indent="2413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3pPr>
              <a:lvl4pPr marL="1009650" indent="36195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4pPr>
              <a:lvl5pPr marL="1346200" indent="482600" algn="ctr" rtl="0" fontAlgn="base">
                <a:spcBef>
                  <a:spcPct val="0"/>
                </a:spcBef>
                <a:spcAft>
                  <a:spcPct val="0"/>
                </a:spcAft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5pPr>
              <a:lvl6pPr marL="22860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6pPr>
              <a:lvl7pPr marL="27432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7pPr>
              <a:lvl8pPr marL="32004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8pPr>
              <a:lvl9pPr marL="3657600" algn="l" defTabSz="914400" rtl="0" eaLnBrk="1" latinLnBrk="1" hangingPunct="1">
                <a:defRPr sz="3100" kern="1200">
                  <a:solidFill>
                    <a:srgbClr val="000000"/>
                  </a:solidFill>
                  <a:latin typeface="Lucida Grande" pitchFamily="84" charset="0"/>
                  <a:ea typeface="华文细黑" pitchFamily="84" charset="-122"/>
                  <a:cs typeface="+mn-cs"/>
                  <a:sym typeface="Lucida Grande" pitchFamily="8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dirty="0">
                <a:latin typeface="굴림체" pitchFamily="49" charset="-127"/>
                <a:ea typeface="굴림체" pitchFamily="49" charset="-127"/>
                <a:cs typeface="맑은 고딕" pitchFamily="50" charset="-127"/>
              </a:endParaRPr>
            </a:p>
          </p:txBody>
        </p:sp>
      </p:grpSp>
      <p:sp>
        <p:nvSpPr>
          <p:cNvPr id="7201" name="Text Box 34"/>
          <p:cNvSpPr txBox="1">
            <a:spLocks noChangeArrowheads="1"/>
          </p:cNvSpPr>
          <p:nvPr/>
        </p:nvSpPr>
        <p:spPr bwMode="auto">
          <a:xfrm>
            <a:off x="1773238" y="1792288"/>
            <a:ext cx="1538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기존 스펙 분석</a:t>
            </a:r>
          </a:p>
        </p:txBody>
      </p:sp>
      <p:sp>
        <p:nvSpPr>
          <p:cNvPr id="110" name="Line 48"/>
          <p:cNvSpPr>
            <a:spLocks noChangeShapeType="1"/>
          </p:cNvSpPr>
          <p:nvPr/>
        </p:nvSpPr>
        <p:spPr bwMode="auto">
          <a:xfrm>
            <a:off x="1506538" y="189706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03" name="Text Box 34"/>
          <p:cNvSpPr txBox="1">
            <a:spLocks noChangeArrowheads="1"/>
          </p:cNvSpPr>
          <p:nvPr/>
        </p:nvSpPr>
        <p:spPr bwMode="auto">
          <a:xfrm>
            <a:off x="2695575" y="2003425"/>
            <a:ext cx="12334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요구 사항 정리</a:t>
            </a:r>
          </a:p>
        </p:txBody>
      </p:sp>
      <p:sp>
        <p:nvSpPr>
          <p:cNvPr id="112" name="Line 48"/>
          <p:cNvSpPr>
            <a:spLocks noChangeShapeType="1"/>
          </p:cNvSpPr>
          <p:nvPr/>
        </p:nvSpPr>
        <p:spPr bwMode="auto">
          <a:xfrm>
            <a:off x="2076450" y="2108200"/>
            <a:ext cx="792163" cy="4763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113" name="TextBox 226"/>
          <p:cNvSpPr txBox="1"/>
          <p:nvPr/>
        </p:nvSpPr>
        <p:spPr>
          <a:xfrm>
            <a:off x="2587625" y="898525"/>
            <a:ext cx="1655763" cy="387350"/>
          </a:xfrm>
          <a:prstGeom prst="roundRect">
            <a:avLst/>
          </a:prstGeom>
          <a:ln w="1905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b="0" kern="0" dirty="0" smtClean="0">
                <a:solidFill>
                  <a:schemeClr val="tx1"/>
                </a:solidFill>
              </a:rPr>
              <a:t>차량용 </a:t>
            </a:r>
            <a:r>
              <a:rPr lang="en-US" altLang="ko-KR" sz="900" b="0" kern="0" dirty="0" smtClean="0">
                <a:solidFill>
                  <a:schemeClr val="tx1"/>
                </a:solidFill>
              </a:rPr>
              <a:t>API </a:t>
            </a:r>
            <a:r>
              <a:rPr lang="ko-KR" altLang="en-US" sz="900" b="0" kern="0" dirty="0" smtClean="0">
                <a:solidFill>
                  <a:schemeClr val="tx1"/>
                </a:solidFill>
              </a:rPr>
              <a:t>표준 문서 초안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0" kern="0" dirty="0" smtClean="0">
                <a:solidFill>
                  <a:schemeClr val="tx1"/>
                </a:solidFill>
              </a:rPr>
              <a:t>WAC2.0 WRT </a:t>
            </a:r>
            <a:r>
              <a:rPr lang="en-US" altLang="ko-KR" sz="900" b="0" kern="0" dirty="0" err="1" smtClean="0">
                <a:solidFill>
                  <a:schemeClr val="tx1"/>
                </a:solidFill>
              </a:rPr>
              <a:t>ibox</a:t>
            </a:r>
            <a:r>
              <a:rPr lang="en-US" altLang="ko-KR" sz="900" b="0" kern="0" dirty="0" smtClean="0">
                <a:solidFill>
                  <a:schemeClr val="tx1"/>
                </a:solidFill>
              </a:rPr>
              <a:t> </a:t>
            </a:r>
            <a:r>
              <a:rPr lang="ko-KR" altLang="en-US" sz="900" b="0" kern="0" dirty="0" err="1" smtClean="0">
                <a:solidFill>
                  <a:schemeClr val="tx1"/>
                </a:solidFill>
              </a:rPr>
              <a:t>포팅</a:t>
            </a:r>
            <a:r>
              <a:rPr lang="ko-KR" altLang="en-US" sz="900" b="0" kern="0" dirty="0" smtClean="0">
                <a:solidFill>
                  <a:schemeClr val="tx1"/>
                </a:solidFill>
              </a:rPr>
              <a:t> 완료</a:t>
            </a:r>
            <a:endParaRPr lang="en-US" altLang="ko-KR" sz="900" b="0" kern="0" dirty="0" smtClean="0">
              <a:solidFill>
                <a:schemeClr val="tx1"/>
              </a:solidFill>
            </a:endParaRPr>
          </a:p>
        </p:txBody>
      </p:sp>
      <p:sp>
        <p:nvSpPr>
          <p:cNvPr id="7206" name="Text Box 34"/>
          <p:cNvSpPr txBox="1">
            <a:spLocks noChangeArrowheads="1"/>
          </p:cNvSpPr>
          <p:nvPr/>
        </p:nvSpPr>
        <p:spPr bwMode="auto">
          <a:xfrm>
            <a:off x="7753350" y="2682875"/>
            <a:ext cx="11938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표준화</a:t>
            </a:r>
            <a:endParaRPr lang="en-US" altLang="ko-KR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17" name="Line 48"/>
          <p:cNvSpPr>
            <a:spLocks noChangeShapeType="1"/>
          </p:cNvSpPr>
          <p:nvPr/>
        </p:nvSpPr>
        <p:spPr bwMode="auto">
          <a:xfrm flipV="1">
            <a:off x="7891463" y="2928938"/>
            <a:ext cx="102552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19" name="TextBox 317"/>
          <p:cNvSpPr txBox="1"/>
          <p:nvPr/>
        </p:nvSpPr>
        <p:spPr>
          <a:xfrm>
            <a:off x="7996238" y="898525"/>
            <a:ext cx="1554162" cy="380140"/>
          </a:xfrm>
          <a:prstGeom prst="roundRect">
            <a:avLst>
              <a:gd name="adj" fmla="val 14138"/>
            </a:avLst>
          </a:prstGeom>
          <a:solidFill>
            <a:sysClr val="window" lastClr="FFFFFF"/>
          </a:solidFill>
          <a:ln w="19050" cap="flat" cmpd="sng" algn="ctr">
            <a:solidFill>
              <a:srgbClr val="0066FF"/>
            </a:solidFill>
            <a:prstDash val="solid"/>
          </a:ln>
          <a:effectLst/>
        </p:spPr>
        <p:txBody>
          <a:bodyPr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WRT 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구현 완료</a:t>
            </a:r>
            <a:endParaRPr lang="en-US" altLang="ko-KR" sz="900" kern="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ko-KR" altLang="en-US" sz="900" kern="0" dirty="0" err="1" smtClean="0">
                <a:solidFill>
                  <a:schemeClr val="tx1"/>
                </a:solidFill>
                <a:latin typeface="+mn-lt"/>
                <a:ea typeface="+mn-ea"/>
              </a:rPr>
              <a:t>샘플앱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구현 완료</a:t>
            </a:r>
            <a:endParaRPr lang="en-US" altLang="ko-KR" sz="900" kern="0" dirty="0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7209" name="Text Box 34"/>
          <p:cNvSpPr txBox="1">
            <a:spLocks noChangeArrowheads="1"/>
          </p:cNvSpPr>
          <p:nvPr/>
        </p:nvSpPr>
        <p:spPr bwMode="auto">
          <a:xfrm>
            <a:off x="3141663" y="2219325"/>
            <a:ext cx="12334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기능 분류</a:t>
            </a:r>
          </a:p>
        </p:txBody>
      </p:sp>
      <p:sp>
        <p:nvSpPr>
          <p:cNvPr id="121" name="Line 48"/>
          <p:cNvSpPr>
            <a:spLocks noChangeShapeType="1"/>
          </p:cNvSpPr>
          <p:nvPr/>
        </p:nvSpPr>
        <p:spPr bwMode="auto">
          <a:xfrm>
            <a:off x="2363788" y="2324100"/>
            <a:ext cx="107950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22" name="Text Box 34"/>
          <p:cNvSpPr txBox="1">
            <a:spLocks noChangeArrowheads="1"/>
          </p:cNvSpPr>
          <p:nvPr/>
        </p:nvSpPr>
        <p:spPr bwMode="auto">
          <a:xfrm>
            <a:off x="1724025" y="3132138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marL="87313" indent="-87313">
              <a:buClr>
                <a:srgbClr val="FF9900"/>
              </a:buClr>
              <a:defRPr/>
            </a:pPr>
            <a:r>
              <a:rPr lang="ko-KR" altLang="en-US" sz="800" dirty="0" smtClean="0">
                <a:latin typeface="+mn-ea"/>
                <a:ea typeface="+mn-ea"/>
              </a:rPr>
              <a:t>개발</a:t>
            </a:r>
            <a:r>
              <a:rPr lang="en-US" altLang="ko-KR" sz="800" dirty="0" smtClean="0">
                <a:latin typeface="+mn-ea"/>
                <a:ea typeface="+mn-ea"/>
              </a:rPr>
              <a:t> </a:t>
            </a:r>
            <a:r>
              <a:rPr lang="ko-KR" altLang="en-US" sz="800" dirty="0" smtClean="0">
                <a:latin typeface="+mn-ea"/>
                <a:ea typeface="+mn-ea"/>
              </a:rPr>
              <a:t>환경 구축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23" name="Line 48"/>
          <p:cNvSpPr>
            <a:spLocks noChangeShapeType="1"/>
          </p:cNvSpPr>
          <p:nvPr/>
        </p:nvSpPr>
        <p:spPr bwMode="auto">
          <a:xfrm>
            <a:off x="1506538" y="32369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13" name="Text Box 34"/>
          <p:cNvSpPr txBox="1">
            <a:spLocks noChangeArrowheads="1"/>
          </p:cNvSpPr>
          <p:nvPr/>
        </p:nvSpPr>
        <p:spPr bwMode="auto">
          <a:xfrm>
            <a:off x="2152650" y="3348038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>
                <a:latin typeface="굴림체" pitchFamily="49" charset="-127"/>
                <a:ea typeface="굴림체" pitchFamily="49" charset="-127"/>
                <a:sym typeface="Lucida Grande"/>
              </a:rPr>
              <a:t>ibox </a:t>
            </a:r>
            <a:r>
              <a:rPr lang="ko-KR" altLang="en-US" sz="800">
                <a:latin typeface="굴림체" pitchFamily="49" charset="-127"/>
                <a:ea typeface="굴림체" pitchFamily="49" charset="-127"/>
                <a:sym typeface="Lucida Grande"/>
              </a:rPr>
              <a:t>분석</a:t>
            </a:r>
          </a:p>
        </p:txBody>
      </p:sp>
      <p:sp>
        <p:nvSpPr>
          <p:cNvPr id="125" name="Line 48"/>
          <p:cNvSpPr>
            <a:spLocks noChangeShapeType="1"/>
          </p:cNvSpPr>
          <p:nvPr/>
        </p:nvSpPr>
        <p:spPr bwMode="auto">
          <a:xfrm>
            <a:off x="2082800" y="34528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+mn-lt"/>
              <a:ea typeface="+mn-ea"/>
              <a:cs typeface="맑은 고딕" pitchFamily="50" charset="-127"/>
            </a:endParaRPr>
          </a:p>
        </p:txBody>
      </p:sp>
      <p:sp>
        <p:nvSpPr>
          <p:cNvPr id="7215" name="Text Box 34"/>
          <p:cNvSpPr txBox="1">
            <a:spLocks noChangeArrowheads="1"/>
          </p:cNvSpPr>
          <p:nvPr/>
        </p:nvSpPr>
        <p:spPr bwMode="auto">
          <a:xfrm>
            <a:off x="3014663" y="3516313"/>
            <a:ext cx="15382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WRT SDK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포팅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27" name="Line 48"/>
          <p:cNvSpPr>
            <a:spLocks noChangeShapeType="1"/>
          </p:cNvSpPr>
          <p:nvPr/>
        </p:nvSpPr>
        <p:spPr bwMode="auto">
          <a:xfrm>
            <a:off x="2659063" y="3630613"/>
            <a:ext cx="5746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17" name="Text Box 34"/>
          <p:cNvSpPr txBox="1">
            <a:spLocks noChangeArrowheads="1"/>
          </p:cNvSpPr>
          <p:nvPr/>
        </p:nvSpPr>
        <p:spPr bwMode="auto">
          <a:xfrm>
            <a:off x="3035300" y="3937000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WRT ibox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포팅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7218" name="Text Box 34"/>
          <p:cNvSpPr txBox="1">
            <a:spLocks noChangeArrowheads="1"/>
          </p:cNvSpPr>
          <p:nvPr/>
        </p:nvSpPr>
        <p:spPr bwMode="auto">
          <a:xfrm>
            <a:off x="4405313" y="3560763"/>
            <a:ext cx="8397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설계 초안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30" name="Line 48"/>
          <p:cNvSpPr>
            <a:spLocks noChangeShapeType="1"/>
          </p:cNvSpPr>
          <p:nvPr/>
        </p:nvSpPr>
        <p:spPr bwMode="auto">
          <a:xfrm>
            <a:off x="4578350" y="3924300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31" name="Line 48"/>
          <p:cNvSpPr>
            <a:spLocks noChangeShapeType="1"/>
          </p:cNvSpPr>
          <p:nvPr/>
        </p:nvSpPr>
        <p:spPr bwMode="auto">
          <a:xfrm>
            <a:off x="3227388" y="3914775"/>
            <a:ext cx="1081087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1" name="Text Box 34"/>
          <p:cNvSpPr txBox="1">
            <a:spLocks noChangeArrowheads="1"/>
          </p:cNvSpPr>
          <p:nvPr/>
        </p:nvSpPr>
        <p:spPr bwMode="auto">
          <a:xfrm>
            <a:off x="5156200" y="4227513"/>
            <a:ext cx="153828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구현</a:t>
            </a:r>
          </a:p>
        </p:txBody>
      </p:sp>
      <p:sp>
        <p:nvSpPr>
          <p:cNvPr id="133" name="Line 48"/>
          <p:cNvSpPr>
            <a:spLocks noChangeShapeType="1"/>
          </p:cNvSpPr>
          <p:nvPr/>
        </p:nvSpPr>
        <p:spPr bwMode="auto">
          <a:xfrm>
            <a:off x="5116512" y="4446588"/>
            <a:ext cx="16541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3" name="Text Box 34"/>
          <p:cNvSpPr txBox="1">
            <a:spLocks noChangeArrowheads="1"/>
          </p:cNvSpPr>
          <p:nvPr/>
        </p:nvSpPr>
        <p:spPr bwMode="auto">
          <a:xfrm>
            <a:off x="7853363" y="4105275"/>
            <a:ext cx="10207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최종 </a:t>
            </a:r>
            <a:r>
              <a:rPr lang="ko-KR" altLang="en-US" sz="800" dirty="0" err="1" smtClean="0">
                <a:latin typeface="굴림체" pitchFamily="49" charset="-127"/>
                <a:ea typeface="굴림체" pitchFamily="49" charset="-127"/>
                <a:sym typeface="Lucida Grande"/>
              </a:rPr>
              <a:t>릴리즈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소스 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전달</a:t>
            </a:r>
          </a:p>
        </p:txBody>
      </p:sp>
      <p:sp>
        <p:nvSpPr>
          <p:cNvPr id="135" name="Line 48"/>
          <p:cNvSpPr>
            <a:spLocks noChangeShapeType="1"/>
          </p:cNvSpPr>
          <p:nvPr/>
        </p:nvSpPr>
        <p:spPr bwMode="auto">
          <a:xfrm flipV="1">
            <a:off x="7891462" y="4446587"/>
            <a:ext cx="1025525" cy="5595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5" name="Text Box 34"/>
          <p:cNvSpPr txBox="1">
            <a:spLocks noChangeArrowheads="1"/>
          </p:cNvSpPr>
          <p:nvPr/>
        </p:nvSpPr>
        <p:spPr bwMode="auto">
          <a:xfrm>
            <a:off x="6618289" y="4113629"/>
            <a:ext cx="8477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단위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테스트</a:t>
            </a:r>
            <a:endParaRPr lang="en-US" altLang="ko-KR" sz="800" dirty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최적화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37" name="Line 48"/>
          <p:cNvSpPr>
            <a:spLocks noChangeShapeType="1"/>
          </p:cNvSpPr>
          <p:nvPr/>
        </p:nvSpPr>
        <p:spPr bwMode="auto">
          <a:xfrm>
            <a:off x="6770687" y="4446588"/>
            <a:ext cx="5619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27" name="Text Box 34"/>
          <p:cNvSpPr txBox="1">
            <a:spLocks noChangeArrowheads="1"/>
          </p:cNvSpPr>
          <p:nvPr/>
        </p:nvSpPr>
        <p:spPr bwMode="auto">
          <a:xfrm>
            <a:off x="3362325" y="4859338"/>
            <a:ext cx="15367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5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종 디자인</a:t>
            </a:r>
          </a:p>
        </p:txBody>
      </p:sp>
      <p:sp>
        <p:nvSpPr>
          <p:cNvPr id="139" name="Line 48"/>
          <p:cNvSpPr>
            <a:spLocks noChangeShapeType="1"/>
          </p:cNvSpPr>
          <p:nvPr/>
        </p:nvSpPr>
        <p:spPr bwMode="auto">
          <a:xfrm>
            <a:off x="2946400" y="4964113"/>
            <a:ext cx="496888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41" name="Line 48"/>
          <p:cNvSpPr>
            <a:spLocks noChangeShapeType="1"/>
          </p:cNvSpPr>
          <p:nvPr/>
        </p:nvSpPr>
        <p:spPr bwMode="auto">
          <a:xfrm>
            <a:off x="3522663" y="5180013"/>
            <a:ext cx="785812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31" name="Text Box 34"/>
          <p:cNvSpPr txBox="1">
            <a:spLocks noChangeArrowheads="1"/>
          </p:cNvSpPr>
          <p:nvPr/>
        </p:nvSpPr>
        <p:spPr bwMode="auto">
          <a:xfrm>
            <a:off x="4136248" y="5145749"/>
            <a:ext cx="1895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2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종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디자인 및 구현완료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43" name="Line 48"/>
          <p:cNvSpPr>
            <a:spLocks noChangeShapeType="1"/>
          </p:cNvSpPr>
          <p:nvPr/>
        </p:nvSpPr>
        <p:spPr bwMode="auto">
          <a:xfrm>
            <a:off x="4576763" y="5468937"/>
            <a:ext cx="1104899" cy="3175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33" name="Text Box 34"/>
          <p:cNvSpPr txBox="1">
            <a:spLocks noChangeArrowheads="1"/>
          </p:cNvSpPr>
          <p:nvPr/>
        </p:nvSpPr>
        <p:spPr bwMode="auto">
          <a:xfrm>
            <a:off x="5565776" y="5464175"/>
            <a:ext cx="18716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3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종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기획 및 디자인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45" name="Line 48"/>
          <p:cNvSpPr>
            <a:spLocks noChangeShapeType="1"/>
          </p:cNvSpPr>
          <p:nvPr/>
        </p:nvSpPr>
        <p:spPr bwMode="auto">
          <a:xfrm>
            <a:off x="6227764" y="5848350"/>
            <a:ext cx="5238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47" name="Line 48"/>
          <p:cNvSpPr>
            <a:spLocks noChangeShapeType="1"/>
          </p:cNvSpPr>
          <p:nvPr/>
        </p:nvSpPr>
        <p:spPr bwMode="auto">
          <a:xfrm>
            <a:off x="6770688" y="5984875"/>
            <a:ext cx="1065212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cxnSp>
        <p:nvCxnSpPr>
          <p:cNvPr id="7237" name="직선 연결선 76"/>
          <p:cNvCxnSpPr>
            <a:cxnSpLocks noChangeShapeType="1"/>
          </p:cNvCxnSpPr>
          <p:nvPr/>
        </p:nvCxnSpPr>
        <p:spPr bwMode="auto">
          <a:xfrm flipV="1">
            <a:off x="7900988" y="1141413"/>
            <a:ext cx="3175" cy="185737"/>
          </a:xfrm>
          <a:prstGeom prst="line">
            <a:avLst/>
          </a:prstGeom>
          <a:noFill/>
          <a:ln w="19050" algn="ctr">
            <a:solidFill>
              <a:srgbClr val="0066FF"/>
            </a:solidFill>
            <a:round/>
            <a:headEnd/>
            <a:tailEnd type="oval" w="med" len="med"/>
          </a:ln>
        </p:spPr>
      </p:cxnSp>
      <p:cxnSp>
        <p:nvCxnSpPr>
          <p:cNvPr id="78" name="직선 연결선 77"/>
          <p:cNvCxnSpPr>
            <a:cxnSpLocks noChangeShapeType="1"/>
          </p:cNvCxnSpPr>
          <p:nvPr/>
        </p:nvCxnSpPr>
        <p:spPr bwMode="auto">
          <a:xfrm rot="16200000" flipV="1">
            <a:off x="4219575" y="1243013"/>
            <a:ext cx="203200" cy="0"/>
          </a:xfrm>
          <a:prstGeom prst="line">
            <a:avLst/>
          </a:prstGeom>
          <a:ln w="19050">
            <a:solidFill>
              <a:srgbClr val="92D050"/>
            </a:solidFill>
            <a:headEnd/>
            <a:tailEnd type="oval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76" name="Line 48"/>
          <p:cNvSpPr>
            <a:spLocks noChangeShapeType="1"/>
          </p:cNvSpPr>
          <p:nvPr/>
        </p:nvSpPr>
        <p:spPr bwMode="auto">
          <a:xfrm>
            <a:off x="4576763" y="2940050"/>
            <a:ext cx="528637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40" name="Text Box 34"/>
          <p:cNvSpPr txBox="1">
            <a:spLocks noChangeArrowheads="1"/>
          </p:cNvSpPr>
          <p:nvPr/>
        </p:nvSpPr>
        <p:spPr bwMode="auto">
          <a:xfrm>
            <a:off x="4473577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1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1" name="TextBox 317"/>
          <p:cNvSpPr txBox="1"/>
          <p:nvPr/>
        </p:nvSpPr>
        <p:spPr>
          <a:xfrm>
            <a:off x="5368925" y="896938"/>
            <a:ext cx="2097088" cy="380140"/>
          </a:xfrm>
          <a:prstGeom prst="roundRect">
            <a:avLst>
              <a:gd name="adj" fmla="val 14138"/>
            </a:avLst>
          </a:prstGeom>
          <a:solidFill>
            <a:sysClr val="window" lastClr="FFFFFF"/>
          </a:solidFill>
          <a:ln w="19050" cap="flat" cmpd="sng" algn="ctr">
            <a:solidFill>
              <a:srgbClr val="7030A0"/>
            </a:solidFill>
            <a:prstDash val="solid"/>
          </a:ln>
          <a:effectLst/>
        </p:spPr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WRT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초도 설계 및 개발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(HVAC)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차량용 </a:t>
            </a:r>
            <a:r>
              <a:rPr lang="ko-KR" altLang="en-US" sz="900" kern="0" dirty="0" err="1" smtClean="0">
                <a:solidFill>
                  <a:schemeClr val="tx1"/>
                </a:solidFill>
                <a:latin typeface="+mn-lt"/>
                <a:ea typeface="+mn-ea"/>
              </a:rPr>
              <a:t>샘플앱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2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종 개발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(+WAC 5</a:t>
            </a:r>
            <a:r>
              <a:rPr lang="ko-KR" altLang="en-US" sz="900" kern="0" dirty="0" smtClean="0">
                <a:solidFill>
                  <a:schemeClr val="tx1"/>
                </a:solidFill>
                <a:latin typeface="+mn-lt"/>
                <a:ea typeface="+mn-ea"/>
              </a:rPr>
              <a:t>종</a:t>
            </a:r>
            <a:r>
              <a:rPr lang="en-US" altLang="ko-KR" sz="900" kern="0" dirty="0" smtClean="0">
                <a:solidFill>
                  <a:schemeClr val="tx1"/>
                </a:solidFill>
                <a:latin typeface="+mn-lt"/>
                <a:ea typeface="+mn-ea"/>
              </a:rPr>
              <a:t>)</a:t>
            </a:r>
          </a:p>
        </p:txBody>
      </p:sp>
      <p:cxnSp>
        <p:nvCxnSpPr>
          <p:cNvPr id="7242" name="직선 연결선 76"/>
          <p:cNvCxnSpPr>
            <a:cxnSpLocks noChangeShapeType="1"/>
          </p:cNvCxnSpPr>
          <p:nvPr/>
        </p:nvCxnSpPr>
        <p:spPr bwMode="auto">
          <a:xfrm flipV="1">
            <a:off x="5276850" y="1138238"/>
            <a:ext cx="3175" cy="185737"/>
          </a:xfrm>
          <a:prstGeom prst="line">
            <a:avLst/>
          </a:prstGeom>
          <a:noFill/>
          <a:ln w="19050" algn="ctr">
            <a:solidFill>
              <a:srgbClr val="7030A0"/>
            </a:solidFill>
            <a:round/>
            <a:headEnd/>
            <a:tailEnd type="oval" w="med" len="med"/>
          </a:ln>
        </p:spPr>
      </p:cxnSp>
      <p:sp>
        <p:nvSpPr>
          <p:cNvPr id="7243" name="이등변 삼각형 75"/>
          <p:cNvSpPr>
            <a:spLocks noChangeArrowheads="1"/>
          </p:cNvSpPr>
          <p:nvPr/>
        </p:nvSpPr>
        <p:spPr bwMode="auto">
          <a:xfrm rot="10800000">
            <a:off x="5424983" y="1076623"/>
            <a:ext cx="188913" cy="107950"/>
          </a:xfrm>
          <a:prstGeom prst="triangle">
            <a:avLst>
              <a:gd name="adj" fmla="val 50000"/>
            </a:avLst>
          </a:prstGeom>
          <a:noFill/>
          <a:ln w="12700" algn="ctr">
            <a:solidFill>
              <a:srgbClr val="FF0000"/>
            </a:solidFill>
            <a:round/>
            <a:headEnd/>
            <a:tailEnd type="none" w="lg" len="lg"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85" name="Line 48"/>
          <p:cNvSpPr>
            <a:spLocks noChangeShapeType="1"/>
          </p:cNvSpPr>
          <p:nvPr/>
        </p:nvSpPr>
        <p:spPr bwMode="auto">
          <a:xfrm>
            <a:off x="7348538" y="2930525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7245" name="Text Box 34"/>
          <p:cNvSpPr txBox="1">
            <a:spLocks noChangeArrowheads="1"/>
          </p:cNvSpPr>
          <p:nvPr/>
        </p:nvSpPr>
        <p:spPr bwMode="auto">
          <a:xfrm>
            <a:off x="7265988" y="2573338"/>
            <a:ext cx="6810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표준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항목 추가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0" name="Line 48"/>
          <p:cNvSpPr>
            <a:spLocks noChangeShapeType="1"/>
          </p:cNvSpPr>
          <p:nvPr/>
        </p:nvSpPr>
        <p:spPr bwMode="auto">
          <a:xfrm>
            <a:off x="5118101" y="2944812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83" name="Line 48"/>
          <p:cNvSpPr>
            <a:spLocks noChangeShapeType="1"/>
          </p:cNvSpPr>
          <p:nvPr/>
        </p:nvSpPr>
        <p:spPr bwMode="auto">
          <a:xfrm>
            <a:off x="5689601" y="2944812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86" name="Text Box 34"/>
          <p:cNvSpPr txBox="1">
            <a:spLocks noChangeArrowheads="1"/>
          </p:cNvSpPr>
          <p:nvPr/>
        </p:nvSpPr>
        <p:spPr bwMode="auto">
          <a:xfrm>
            <a:off x="5588002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3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026027" y="2573338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2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8" name="Text Box 34"/>
          <p:cNvSpPr txBox="1">
            <a:spLocks noChangeArrowheads="1"/>
          </p:cNvSpPr>
          <p:nvPr/>
        </p:nvSpPr>
        <p:spPr bwMode="auto">
          <a:xfrm>
            <a:off x="5249862" y="3708400"/>
            <a:ext cx="8096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WRT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설계 완성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89" name="Line 48"/>
          <p:cNvSpPr>
            <a:spLocks noChangeShapeType="1"/>
          </p:cNvSpPr>
          <p:nvPr/>
        </p:nvSpPr>
        <p:spPr bwMode="auto">
          <a:xfrm>
            <a:off x="5111749" y="4057650"/>
            <a:ext cx="111601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90" name="Text Box 34"/>
          <p:cNvSpPr txBox="1">
            <a:spLocks noChangeArrowheads="1"/>
          </p:cNvSpPr>
          <p:nvPr/>
        </p:nvSpPr>
        <p:spPr bwMode="auto">
          <a:xfrm>
            <a:off x="7180264" y="4113629"/>
            <a:ext cx="8477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QCC 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검증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안정화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1" name="Line 48"/>
          <p:cNvSpPr>
            <a:spLocks noChangeShapeType="1"/>
          </p:cNvSpPr>
          <p:nvPr/>
        </p:nvSpPr>
        <p:spPr bwMode="auto">
          <a:xfrm>
            <a:off x="7332662" y="4446588"/>
            <a:ext cx="561975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92" name="Text Box 34"/>
          <p:cNvSpPr txBox="1">
            <a:spLocks noChangeArrowheads="1"/>
          </p:cNvSpPr>
          <p:nvPr/>
        </p:nvSpPr>
        <p:spPr bwMode="auto">
          <a:xfrm>
            <a:off x="3154597" y="5225488"/>
            <a:ext cx="1536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WAC2.0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>
                <a:latin typeface="굴림체" pitchFamily="49" charset="-127"/>
                <a:ea typeface="굴림체" pitchFamily="49" charset="-127"/>
                <a:sym typeface="Lucida Grande"/>
              </a:rPr>
              <a:t>5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종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구현완료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3" name="Text Box 34"/>
          <p:cNvSpPr txBox="1">
            <a:spLocks noChangeArrowheads="1"/>
          </p:cNvSpPr>
          <p:nvPr/>
        </p:nvSpPr>
        <p:spPr bwMode="auto">
          <a:xfrm>
            <a:off x="6313624" y="5988730"/>
            <a:ext cx="18716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차량용 </a:t>
            </a:r>
            <a:r>
              <a:rPr lang="ko-KR" altLang="en-US" sz="800" dirty="0" err="1">
                <a:latin typeface="굴림체" pitchFamily="49" charset="-127"/>
                <a:ea typeface="굴림체" pitchFamily="49" charset="-127"/>
                <a:sym typeface="Lucida Grande"/>
              </a:rPr>
              <a:t>샘플앱</a:t>
            </a:r>
            <a:r>
              <a:rPr lang="ko-KR" altLang="en-US" sz="800" dirty="0">
                <a:latin typeface="굴림체" pitchFamily="49" charset="-127"/>
                <a:ea typeface="굴림체" pitchFamily="49" charset="-127"/>
                <a:sym typeface="Lucida Grande"/>
              </a:rPr>
              <a:t> </a:t>
            </a: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3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종 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구현 완료 및 전체 검증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95" name="Line 48"/>
          <p:cNvSpPr>
            <a:spLocks noChangeShapeType="1"/>
          </p:cNvSpPr>
          <p:nvPr/>
        </p:nvSpPr>
        <p:spPr bwMode="auto">
          <a:xfrm>
            <a:off x="6788338" y="2937717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96" name="Text Box 34"/>
          <p:cNvSpPr txBox="1">
            <a:spLocks noChangeArrowheads="1"/>
          </p:cNvSpPr>
          <p:nvPr/>
        </p:nvSpPr>
        <p:spPr bwMode="auto">
          <a:xfrm>
            <a:off x="6686739" y="2566243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5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  <p:sp>
        <p:nvSpPr>
          <p:cNvPr id="103" name="Line 48"/>
          <p:cNvSpPr>
            <a:spLocks noChangeShapeType="1"/>
          </p:cNvSpPr>
          <p:nvPr/>
        </p:nvSpPr>
        <p:spPr bwMode="auto">
          <a:xfrm>
            <a:off x="6246055" y="2937717"/>
            <a:ext cx="527050" cy="0"/>
          </a:xfrm>
          <a:prstGeom prst="line">
            <a:avLst/>
          </a:prstGeom>
          <a:noFill/>
          <a:ln w="9525">
            <a:solidFill>
              <a:schemeClr val="bg2">
                <a:lumMod val="10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1pPr>
            <a:lvl2pPr marL="336550" indent="1206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2pPr>
            <a:lvl3pPr marL="673100" indent="2413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3pPr>
            <a:lvl4pPr marL="1009650" indent="36195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4pPr>
            <a:lvl5pPr marL="1346200" indent="482600" algn="ctr" rtl="0" fontAlgn="base">
              <a:spcBef>
                <a:spcPct val="0"/>
              </a:spcBef>
              <a:spcAft>
                <a:spcPct val="0"/>
              </a:spcAft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5pPr>
            <a:lvl6pPr marL="22860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6pPr>
            <a:lvl7pPr marL="27432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7pPr>
            <a:lvl8pPr marL="32004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8pPr>
            <a:lvl9pPr marL="3657600" algn="l" defTabSz="914400" rtl="0" eaLnBrk="1" latinLnBrk="1" hangingPunct="1">
              <a:defRPr sz="3100" kern="1200">
                <a:solidFill>
                  <a:srgbClr val="000000"/>
                </a:solidFill>
                <a:latin typeface="Lucida Grande" pitchFamily="84" charset="0"/>
                <a:ea typeface="华文细黑" pitchFamily="84" charset="-122"/>
                <a:cs typeface="+mn-cs"/>
                <a:sym typeface="Lucida Grande" pitchFamily="8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dirty="0">
              <a:latin typeface="굴림체" pitchFamily="49" charset="-127"/>
              <a:ea typeface="굴림체" pitchFamily="49" charset="-127"/>
              <a:cs typeface="맑은 고딕" pitchFamily="50" charset="-127"/>
            </a:endParaRPr>
          </a:p>
        </p:txBody>
      </p:sp>
      <p:sp>
        <p:nvSpPr>
          <p:cNvPr id="104" name="Text Box 34"/>
          <p:cNvSpPr txBox="1">
            <a:spLocks noChangeArrowheads="1"/>
          </p:cNvSpPr>
          <p:nvPr/>
        </p:nvSpPr>
        <p:spPr bwMode="auto">
          <a:xfrm>
            <a:off x="6144456" y="2566243"/>
            <a:ext cx="700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7313" indent="-87313">
              <a:buClr>
                <a:srgbClr val="FF9900"/>
              </a:buClr>
            </a:pP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표준 문서</a:t>
            </a:r>
            <a:endParaRPr lang="en-US" altLang="ko-KR" sz="800" dirty="0" smtClean="0">
              <a:latin typeface="굴림체" pitchFamily="49" charset="-127"/>
              <a:ea typeface="굴림체" pitchFamily="49" charset="-127"/>
              <a:sym typeface="Lucida Grande"/>
            </a:endParaRPr>
          </a:p>
          <a:p>
            <a:pPr marL="87313" indent="-87313">
              <a:buClr>
                <a:srgbClr val="FF9900"/>
              </a:buClr>
            </a:pPr>
            <a:r>
              <a:rPr lang="en-US" altLang="ko-KR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4</a:t>
            </a:r>
            <a:r>
              <a:rPr lang="ko-KR" altLang="en-US" sz="800" dirty="0" smtClean="0">
                <a:latin typeface="굴림체" pitchFamily="49" charset="-127"/>
                <a:ea typeface="굴림체" pitchFamily="49" charset="-127"/>
                <a:sym typeface="Lucida Grande"/>
              </a:rPr>
              <a:t>단계 배포</a:t>
            </a:r>
            <a:endParaRPr lang="ko-KR" altLang="en-US" sz="800" dirty="0">
              <a:latin typeface="굴림체" pitchFamily="49" charset="-127"/>
              <a:ea typeface="굴림체" pitchFamily="49" charset="-127"/>
              <a:sym typeface="Lucida Gran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52575" y="1957388"/>
            <a:ext cx="6708775" cy="4433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marL="457200" indent="-457200" algn="l">
              <a:lnSpc>
                <a:spcPct val="200000"/>
              </a:lnSpc>
              <a:buFontTx/>
              <a:buAutoNum type="romanUcPeriod"/>
              <a:defRPr/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</a:rPr>
              <a:t>개요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  <a:defRPr/>
            </a:pPr>
            <a:r>
              <a:rPr kumimoji="1" lang="ko-KR" altLang="en-US" sz="1800" dirty="0">
                <a:solidFill>
                  <a:schemeClr val="bg1">
                    <a:lumMod val="75000"/>
                  </a:schemeClr>
                </a:solidFill>
              </a:rPr>
              <a:t>최종 산출물</a:t>
            </a:r>
            <a:endParaRPr kumimoji="1" lang="en-US" altLang="ko-KR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  <a:defRPr/>
            </a:pPr>
            <a:r>
              <a:rPr lang="ko-KR" altLang="en-US" sz="1800" dirty="0">
                <a:solidFill>
                  <a:schemeClr val="bg1">
                    <a:lumMod val="75000"/>
                  </a:schemeClr>
                </a:solidFill>
              </a:rPr>
              <a:t>일정</a:t>
            </a:r>
            <a:endParaRPr lang="en-US" altLang="ko-KR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 algn="l">
              <a:lnSpc>
                <a:spcPct val="200000"/>
              </a:lnSpc>
              <a:buFontTx/>
              <a:buAutoNum type="romanUcPeriod"/>
              <a:defRPr/>
            </a:pPr>
            <a:r>
              <a:rPr kumimoji="1" lang="ko-KR" altLang="en-US" sz="1800" dirty="0">
                <a:solidFill>
                  <a:schemeClr val="tx1"/>
                </a:solidFill>
              </a:rPr>
              <a:t>주요 산출물 현황 및 시연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defRPr/>
            </a:pPr>
            <a:r>
              <a:rPr kumimoji="1" lang="en-US" altLang="ko-KR" sz="1600" b="0" dirty="0">
                <a:solidFill>
                  <a:schemeClr val="tx1"/>
                </a:solidFill>
              </a:rPr>
              <a:t>	-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(API 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표준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) 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요구사항 및 각 모듈 디자인</a:t>
            </a:r>
            <a:endParaRPr kumimoji="1" lang="ko-KR" altLang="en-US" sz="1600" b="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defRPr/>
            </a:pPr>
            <a:r>
              <a:rPr kumimoji="1" lang="en-US" altLang="ko-KR" sz="1600" b="0" dirty="0">
                <a:solidFill>
                  <a:schemeClr val="tx1"/>
                </a:solidFill>
              </a:rPr>
              <a:t>	-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(WRT) WAC 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지원 및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HVAC 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모듈 구현</a:t>
            </a:r>
            <a:endParaRPr kumimoji="1" lang="en-US" altLang="ko-KR" sz="1600" b="0" dirty="0">
              <a:solidFill>
                <a:schemeClr val="tx1"/>
              </a:solidFill>
            </a:endParaRPr>
          </a:p>
          <a:p>
            <a:pPr marL="457200" indent="-457200" algn="l">
              <a:lnSpc>
                <a:spcPct val="200000"/>
              </a:lnSpc>
              <a:defRPr/>
            </a:pPr>
            <a:r>
              <a:rPr kumimoji="1" lang="en-US" altLang="ko-KR" sz="1600" b="0" dirty="0">
                <a:solidFill>
                  <a:schemeClr val="tx1"/>
                </a:solidFill>
              </a:rPr>
              <a:t>	-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샘플 </a:t>
            </a:r>
            <a:r>
              <a:rPr kumimoji="1" lang="ko-KR" altLang="en-US" sz="1600" b="0" dirty="0" err="1" smtClean="0">
                <a:solidFill>
                  <a:schemeClr val="tx1"/>
                </a:solidFill>
              </a:rPr>
              <a:t>앱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) WAC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용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5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개 및 차량용 </a:t>
            </a:r>
            <a:r>
              <a:rPr kumimoji="1" lang="en-US" altLang="ko-KR" sz="1600" b="0" dirty="0" smtClean="0">
                <a:solidFill>
                  <a:schemeClr val="tx1"/>
                </a:solidFill>
              </a:rPr>
              <a:t>2</a:t>
            </a:r>
            <a:r>
              <a:rPr kumimoji="1" lang="ko-KR" altLang="en-US" sz="1600" b="0" dirty="0" smtClean="0">
                <a:solidFill>
                  <a:schemeClr val="tx1"/>
                </a:solidFill>
              </a:rPr>
              <a:t>개</a:t>
            </a:r>
            <a:endParaRPr kumimoji="1" lang="en-US" altLang="ko-KR" sz="1600" b="0" dirty="0">
              <a:solidFill>
                <a:schemeClr val="tx1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508375" y="1093788"/>
            <a:ext cx="2055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kumimoji="1" lang="en-US" altLang="ko-KR" sz="2400">
                <a:solidFill>
                  <a:schemeClr val="tx1"/>
                </a:solidFill>
              </a:rPr>
              <a:t>-   </a:t>
            </a:r>
            <a:r>
              <a:rPr kumimoji="1" lang="ko-KR" altLang="en-US" sz="2400">
                <a:solidFill>
                  <a:schemeClr val="tx1"/>
                </a:solidFill>
              </a:rPr>
              <a:t>목   차   </a:t>
            </a:r>
            <a:r>
              <a:rPr kumimoji="1" lang="en-US" altLang="ko-KR" sz="2400">
                <a:solidFill>
                  <a:schemeClr val="tx1"/>
                </a:solidFill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</a:t>
            </a:r>
            <a:r>
              <a:rPr lang="ko-KR" altLang="en-US" dirty="0" smtClean="0">
                <a:sym typeface="Webdings" pitchFamily="18" charset="2"/>
              </a:rPr>
              <a:t>차량용 </a:t>
            </a:r>
            <a:r>
              <a:rPr lang="en-US" altLang="ko-KR" dirty="0" smtClean="0">
                <a:sym typeface="Webdings" pitchFamily="18" charset="2"/>
              </a:rPr>
              <a:t>Device API </a:t>
            </a:r>
            <a:r>
              <a:rPr lang="ko-KR" altLang="en-US" dirty="0" smtClean="0">
                <a:sym typeface="Webdings" pitchFamily="18" charset="2"/>
              </a:rPr>
              <a:t>표준 진행 프로세스</a:t>
            </a:r>
            <a:endParaRPr lang="ko-KR" altLang="en-US" dirty="0" smtClean="0">
              <a:solidFill>
                <a:srgbClr val="FF0000"/>
              </a:solidFill>
              <a:sym typeface="Webdings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756" y="1987427"/>
            <a:ext cx="18957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ko-KR" altLang="en-US" sz="1100" b="0" dirty="0" err="1" smtClean="0"/>
              <a:t>현대차</a:t>
            </a:r>
            <a:r>
              <a:rPr lang="ko-KR" altLang="en-US" sz="1100" b="0" dirty="0" smtClean="0"/>
              <a:t> </a:t>
            </a:r>
            <a:r>
              <a:rPr lang="en-US" altLang="ko-KR" sz="1100" b="0" dirty="0" smtClean="0"/>
              <a:t>ibox </a:t>
            </a:r>
            <a:r>
              <a:rPr lang="ko-KR" altLang="en-US" sz="1100" b="0" dirty="0" smtClean="0"/>
              <a:t>플랫폼의 </a:t>
            </a:r>
            <a:endParaRPr lang="en-US" altLang="ko-KR" sz="1100" b="0" dirty="0" smtClean="0"/>
          </a:p>
          <a:p>
            <a:pPr algn="l"/>
            <a:r>
              <a:rPr lang="ko-KR" altLang="en-US" sz="1100" b="0" dirty="0" smtClean="0"/>
              <a:t>  지원 </a:t>
            </a:r>
            <a:r>
              <a:rPr lang="en-US" altLang="ko-KR" sz="1100" b="0" dirty="0" smtClean="0"/>
              <a:t>API</a:t>
            </a:r>
            <a:r>
              <a:rPr lang="ko-KR" altLang="en-US" sz="1100" b="0" dirty="0" smtClean="0"/>
              <a:t>를 바탕으로</a:t>
            </a:r>
            <a:endParaRPr lang="en-US" altLang="ko-KR" sz="1100" b="0" dirty="0" smtClean="0"/>
          </a:p>
          <a:p>
            <a:pPr algn="l"/>
            <a:r>
              <a:rPr lang="ko-KR" altLang="en-US" sz="1100" b="0" dirty="0" smtClean="0"/>
              <a:t>  차량용 웹 플랫폼에 </a:t>
            </a:r>
            <a:endParaRPr lang="en-US" altLang="ko-KR" sz="1100" b="0" dirty="0" smtClean="0"/>
          </a:p>
          <a:p>
            <a:pPr algn="l"/>
            <a:r>
              <a:rPr lang="ko-KR" altLang="en-US" sz="1100" b="0" dirty="0" smtClean="0"/>
              <a:t>  필요한 요구사항 도출</a:t>
            </a:r>
            <a:endParaRPr lang="ko-KR" altLang="en-US" sz="1100" b="0" dirty="0"/>
          </a:p>
        </p:txBody>
      </p:sp>
      <p:graphicFrame>
        <p:nvGraphicFramePr>
          <p:cNvPr id="21" name="다이어그램 20"/>
          <p:cNvGraphicFramePr/>
          <p:nvPr/>
        </p:nvGraphicFramePr>
        <p:xfrm>
          <a:off x="265810" y="607291"/>
          <a:ext cx="9531375" cy="142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1" name="직선 연결선 40"/>
          <p:cNvCxnSpPr/>
          <p:nvPr/>
        </p:nvCxnSpPr>
        <p:spPr bwMode="auto">
          <a:xfrm>
            <a:off x="7740502" y="1892595"/>
            <a:ext cx="0" cy="4212930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>
            <a:off x="5904613" y="1906772"/>
            <a:ext cx="0" cy="4198753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3980120" y="1917404"/>
            <a:ext cx="0" cy="4071412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lg" len="lg"/>
          </a:ln>
          <a:effectLst/>
        </p:spPr>
      </p:cxnSp>
      <p:cxnSp>
        <p:nvCxnSpPr>
          <p:cNvPr id="44" name="직선 연결선 43"/>
          <p:cNvCxnSpPr/>
          <p:nvPr/>
        </p:nvCxnSpPr>
        <p:spPr bwMode="auto">
          <a:xfrm>
            <a:off x="2140688" y="1928037"/>
            <a:ext cx="0" cy="3904835"/>
          </a:xfrm>
          <a:prstGeom prst="line">
            <a:avLst/>
          </a:prstGeom>
          <a:noFill/>
          <a:ln w="1270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lg" len="lg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148152" y="1969703"/>
            <a:ext cx="1828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ko-KR" altLang="en-US" sz="1100" b="0" dirty="0" smtClean="0"/>
              <a:t>도출된 요구사항을 바탕으로 차량용 웹 플랫폼에 필요성 여부를 분석하여 기능 분류</a:t>
            </a:r>
            <a:endParaRPr lang="ko-KR" altLang="en-US" sz="1100" b="0" dirty="0"/>
          </a:p>
        </p:txBody>
      </p:sp>
      <p:sp>
        <p:nvSpPr>
          <p:cNvPr id="46" name="TextBox 45"/>
          <p:cNvSpPr txBox="1"/>
          <p:nvPr/>
        </p:nvSpPr>
        <p:spPr>
          <a:xfrm>
            <a:off x="4001761" y="1951979"/>
            <a:ext cx="18284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altLang="ko-KR" sz="1100" b="0" dirty="0" smtClean="0"/>
              <a:t> </a:t>
            </a:r>
            <a:r>
              <a:rPr lang="ko-KR" altLang="en-US" sz="1100" b="0" dirty="0" smtClean="0"/>
              <a:t>분류된 기능별로 일관성 및 </a:t>
            </a:r>
            <a:r>
              <a:rPr lang="ko-KR" altLang="en-US" sz="1100" b="0" dirty="0" err="1" smtClean="0"/>
              <a:t>확장성을</a:t>
            </a:r>
            <a:r>
              <a:rPr lang="ko-KR" altLang="en-US" sz="1100" b="0" dirty="0" smtClean="0"/>
              <a:t> 고려하여</a:t>
            </a:r>
            <a:r>
              <a:rPr lang="en-US" altLang="ko-KR" sz="1100" b="0" dirty="0" smtClean="0"/>
              <a:t>, </a:t>
            </a:r>
            <a:r>
              <a:rPr lang="ko-KR" altLang="en-US" sz="1100" b="0" dirty="0" smtClean="0"/>
              <a:t>웹 개발자가 쉽고 빠르게 개발할 수 있는 </a:t>
            </a:r>
            <a:r>
              <a:rPr lang="ko-KR" altLang="en-US" sz="1100" b="0" dirty="0" err="1" smtClean="0"/>
              <a:t>웹표준</a:t>
            </a:r>
            <a:r>
              <a:rPr lang="ko-KR" altLang="en-US" sz="1100" b="0" dirty="0" smtClean="0"/>
              <a:t> </a:t>
            </a:r>
            <a:r>
              <a:rPr lang="en-US" altLang="ko-KR" sz="1100" b="0" dirty="0" smtClean="0"/>
              <a:t>API</a:t>
            </a:r>
            <a:r>
              <a:rPr lang="ko-KR" altLang="en-US" sz="1100" b="0" dirty="0" smtClean="0"/>
              <a:t> 정의 </a:t>
            </a:r>
            <a:endParaRPr lang="ko-KR" altLang="en-US" sz="1100" b="0" dirty="0"/>
          </a:p>
        </p:txBody>
      </p:sp>
      <p:sp>
        <p:nvSpPr>
          <p:cNvPr id="47" name="TextBox 46"/>
          <p:cNvSpPr txBox="1"/>
          <p:nvPr/>
        </p:nvSpPr>
        <p:spPr>
          <a:xfrm>
            <a:off x="5904989" y="1941349"/>
            <a:ext cx="1828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altLang="ko-KR" sz="1100" b="0" dirty="0" smtClean="0"/>
              <a:t> </a:t>
            </a:r>
            <a:r>
              <a:rPr lang="ko-KR" altLang="en-US" sz="1100" b="0" dirty="0" smtClean="0"/>
              <a:t>제정된 표준 </a:t>
            </a:r>
            <a:r>
              <a:rPr lang="en-US" altLang="ko-KR" sz="1100" b="0" dirty="0" smtClean="0"/>
              <a:t>API</a:t>
            </a:r>
            <a:r>
              <a:rPr lang="ko-KR" altLang="en-US" sz="1100" b="0" dirty="0" smtClean="0"/>
              <a:t>를 기반으로 실제 </a:t>
            </a:r>
            <a:r>
              <a:rPr lang="en-US" altLang="ko-KR" sz="1100" b="0" dirty="0" smtClean="0"/>
              <a:t>WRT</a:t>
            </a:r>
            <a:r>
              <a:rPr lang="ko-KR" altLang="en-US" sz="1100" b="0" dirty="0" smtClean="0"/>
              <a:t>를 구현해 봄으로써</a:t>
            </a:r>
            <a:r>
              <a:rPr lang="en-US" altLang="ko-KR" sz="1100" b="0" dirty="0" smtClean="0"/>
              <a:t>, </a:t>
            </a:r>
            <a:r>
              <a:rPr lang="ko-KR" altLang="en-US" sz="1100" b="0" dirty="0" smtClean="0"/>
              <a:t>실현 가능성 여부를 확인</a:t>
            </a:r>
            <a:endParaRPr lang="ko-KR" altLang="en-US" sz="1100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7786952" y="1898819"/>
            <a:ext cx="1828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Ø"/>
            </a:pPr>
            <a:r>
              <a:rPr lang="ko-KR" altLang="en-US" sz="1100" b="0" dirty="0" smtClean="0"/>
              <a:t>표준 </a:t>
            </a:r>
            <a:r>
              <a:rPr lang="en-US" altLang="ko-KR" sz="1100" b="0" dirty="0" smtClean="0"/>
              <a:t>API </a:t>
            </a:r>
            <a:r>
              <a:rPr lang="ko-KR" altLang="en-US" sz="1100" b="0" dirty="0" smtClean="0"/>
              <a:t>및 </a:t>
            </a:r>
            <a:r>
              <a:rPr lang="ko-KR" altLang="en-US" sz="1100" b="0" dirty="0" err="1" smtClean="0"/>
              <a:t>웹런타임을</a:t>
            </a:r>
            <a:r>
              <a:rPr lang="ko-KR" altLang="en-US" sz="1100" b="0" dirty="0" smtClean="0"/>
              <a:t> 기반으로 실제 응용 </a:t>
            </a:r>
            <a:r>
              <a:rPr lang="ko-KR" altLang="en-US" sz="1100" b="0" dirty="0" err="1" smtClean="0"/>
              <a:t>앱을</a:t>
            </a:r>
            <a:r>
              <a:rPr lang="ko-KR" altLang="en-US" sz="1100" b="0" dirty="0" smtClean="0"/>
              <a:t> 개발해 봄으로써 </a:t>
            </a:r>
            <a:r>
              <a:rPr lang="ko-KR" altLang="en-US" sz="1100" b="0" dirty="0" err="1" smtClean="0"/>
              <a:t>실사용성</a:t>
            </a:r>
            <a:r>
              <a:rPr lang="ko-KR" altLang="en-US" sz="1100" b="0" dirty="0" smtClean="0"/>
              <a:t> 검증</a:t>
            </a:r>
            <a:endParaRPr lang="ko-KR" altLang="en-US" sz="1100" b="0" dirty="0"/>
          </a:p>
        </p:txBody>
      </p:sp>
      <p:graphicFrame>
        <p:nvGraphicFramePr>
          <p:cNvPr id="49" name="다이어그램 48"/>
          <p:cNvGraphicFramePr/>
          <p:nvPr/>
        </p:nvGraphicFramePr>
        <p:xfrm>
          <a:off x="-57149" y="2895600"/>
          <a:ext cx="2216228" cy="2167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1" name="다이어그램 50"/>
          <p:cNvGraphicFramePr/>
          <p:nvPr/>
        </p:nvGraphicFramePr>
        <p:xfrm>
          <a:off x="2260600" y="2867025"/>
          <a:ext cx="1597025" cy="234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52" name="다이어그램 51"/>
          <p:cNvGraphicFramePr/>
          <p:nvPr/>
        </p:nvGraphicFramePr>
        <p:xfrm>
          <a:off x="4023611" y="2901968"/>
          <a:ext cx="1806575" cy="2758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54" name="Picture 2" descr="C:\Users\byki\AppData\Local\Microsoft\Windows\Temporary Internet Files\Content.Outlook\V1QCACZL\W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014623" y="4926501"/>
            <a:ext cx="1617068" cy="970241"/>
          </a:xfrm>
          <a:prstGeom prst="rect">
            <a:avLst/>
          </a:prstGeom>
          <a:noFill/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966882" y="2775918"/>
            <a:ext cx="1735520" cy="782019"/>
          </a:xfrm>
          <a:prstGeom prst="rect">
            <a:avLst/>
          </a:prstGeom>
          <a:noFill/>
        </p:spPr>
      </p:pic>
      <p:grpSp>
        <p:nvGrpSpPr>
          <p:cNvPr id="62" name="그룹 61"/>
          <p:cNvGrpSpPr/>
          <p:nvPr/>
        </p:nvGrpSpPr>
        <p:grpSpPr>
          <a:xfrm>
            <a:off x="7820719" y="2725410"/>
            <a:ext cx="1884809" cy="970290"/>
            <a:chOff x="738158" y="4941168"/>
            <a:chExt cx="1871692" cy="1091962"/>
          </a:xfrm>
        </p:grpSpPr>
        <p:sp>
          <p:nvSpPr>
            <p:cNvPr id="59" name="직사각형 58"/>
            <p:cNvSpPr/>
            <p:nvPr/>
          </p:nvSpPr>
          <p:spPr bwMode="auto">
            <a:xfrm>
              <a:off x="738158" y="4941168"/>
              <a:ext cx="1871692" cy="10919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784365" y="4983114"/>
              <a:ext cx="787260" cy="2281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12700" dir="2700000" algn="tl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600" b="1" kern="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Code Example</a:t>
              </a:r>
              <a:endParaRPr lang="ko-KR" altLang="en-US" sz="6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4841" y="5239808"/>
              <a:ext cx="1835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var</a:t>
              </a:r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onoff</a:t>
              </a:r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 = </a:t>
              </a:r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motor.hvac.isRunning</a:t>
              </a:r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(AQS);</a:t>
              </a:r>
            </a:p>
            <a:p>
              <a:pPr algn="l"/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Blower b = </a:t>
              </a:r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motor.hvac.getBlower</a:t>
              </a:r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();</a:t>
              </a:r>
              <a:endParaRPr lang="ko-KR" altLang="en-US" sz="700" b="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l"/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Temperature t = </a:t>
              </a:r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motor.hvac</a:t>
              </a:r>
              <a:r>
                <a:rPr lang="en-US" altLang="ko-KR" sz="700" b="0" dirty="0" smtClean="0">
                  <a:solidFill>
                    <a:schemeClr val="bg2">
                      <a:lumMod val="50000"/>
                    </a:schemeClr>
                  </a:solidFill>
                </a:rPr>
                <a:t>. </a:t>
              </a:r>
              <a:r>
                <a:rPr lang="en-US" altLang="ko-KR" sz="700" b="0" dirty="0" err="1" smtClean="0">
                  <a:solidFill>
                    <a:schemeClr val="dk1"/>
                  </a:solidFill>
                </a:rPr>
                <a:t>getTemperature</a:t>
              </a:r>
              <a:r>
                <a:rPr lang="en-US" altLang="ko-KR" sz="700" b="0" dirty="0" smtClean="0">
                  <a:solidFill>
                    <a:schemeClr val="dk1"/>
                  </a:solidFill>
                </a:rPr>
                <a:t>(</a:t>
              </a:r>
              <a:r>
                <a:rPr lang="en-US" altLang="ko-KR" sz="700" b="0" dirty="0" err="1" smtClean="0">
                  <a:solidFill>
                    <a:schemeClr val="bg2">
                      <a:lumMod val="50000"/>
                    </a:schemeClr>
                  </a:solidFill>
                </a:rPr>
                <a:t>motor.hvac.</a:t>
              </a:r>
              <a:r>
                <a:rPr lang="en-US" altLang="ko-KR" sz="700" b="0" dirty="0" err="1" smtClean="0">
                  <a:solidFill>
                    <a:schemeClr val="dk1"/>
                  </a:solidFill>
                </a:rPr>
                <a:t>INDOOR</a:t>
              </a:r>
              <a:r>
                <a:rPr lang="en-US" altLang="ko-KR" sz="700" b="0" dirty="0" smtClean="0">
                  <a:solidFill>
                    <a:schemeClr val="dk1"/>
                  </a:solidFill>
                </a:rPr>
                <a:t>);</a:t>
              </a:r>
              <a:endParaRPr lang="ko-KR" altLang="en-US" sz="700" b="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3" name="그림 2" descr="http://fs02.androidpit.info/ass/x88/3262488-1316514387699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 rot="16200000">
            <a:off x="8218182" y="4546996"/>
            <a:ext cx="1081364" cy="180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858964" y="3809472"/>
            <a:ext cx="1801667" cy="99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2" descr="https://lh4.googleusercontent.com/dZeYlHXOH5TdC0p2ZMPNNsXnAbF--kCYXIexKGbzeGs8xRW8mTkBB34Xfphj8S9bVJaYBFQQ2P7UFepzumUL8EOSyVFv0wfx5GcONi53cZbYbOX-deo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5966998" y="3646760"/>
            <a:ext cx="1736624" cy="1172679"/>
          </a:xfrm>
          <a:prstGeom prst="rect">
            <a:avLst/>
          </a:prstGeom>
          <a:noFill/>
        </p:spPr>
      </p:pic>
      <p:graphicFrame>
        <p:nvGraphicFramePr>
          <p:cNvPr id="33" name="개체 32"/>
          <p:cNvGraphicFramePr>
            <a:graphicFrameLocks noChangeAspect="1"/>
          </p:cNvGraphicFramePr>
          <p:nvPr/>
        </p:nvGraphicFramePr>
        <p:xfrm>
          <a:off x="0" y="6259900"/>
          <a:ext cx="914400" cy="771525"/>
        </p:xfrm>
        <a:graphic>
          <a:graphicData uri="http://schemas.openxmlformats.org/presentationml/2006/ole">
            <p:oleObj spid="_x0000_s6158" name="Acrobat Document" showAsIcon="1" r:id="rId28" imgW="914400" imgH="771480" progId="AcroExch.Document.7">
              <p:embed/>
            </p:oleObj>
          </a:graphicData>
        </a:graphic>
      </p:graphicFrame>
      <p:graphicFrame>
        <p:nvGraphicFramePr>
          <p:cNvPr id="6160" name="Object 16"/>
          <p:cNvGraphicFramePr>
            <a:graphicFrameLocks noChangeAspect="1"/>
          </p:cNvGraphicFramePr>
          <p:nvPr/>
        </p:nvGraphicFramePr>
        <p:xfrm>
          <a:off x="760098" y="6271775"/>
          <a:ext cx="914400" cy="771525"/>
        </p:xfrm>
        <a:graphic>
          <a:graphicData uri="http://schemas.openxmlformats.org/presentationml/2006/ole">
            <p:oleObj spid="_x0000_s6160" name="Template" showAsIcon="1" r:id="rId29" imgW="914400" imgH="771480" progId="Word.Template.12">
              <p:embed/>
            </p:oleObj>
          </a:graphicData>
        </a:graphic>
      </p:graphicFrame>
      <p:graphicFrame>
        <p:nvGraphicFramePr>
          <p:cNvPr id="6161" name="Object 17"/>
          <p:cNvGraphicFramePr>
            <a:graphicFrameLocks noChangeAspect="1"/>
          </p:cNvGraphicFramePr>
          <p:nvPr/>
        </p:nvGraphicFramePr>
        <p:xfrm>
          <a:off x="1645571" y="6273578"/>
          <a:ext cx="914400" cy="771525"/>
        </p:xfrm>
        <a:graphic>
          <a:graphicData uri="http://schemas.openxmlformats.org/presentationml/2006/ole">
            <p:oleObj spid="_x0000_s6161" name="Document" showAsIcon="1" r:id="rId30" imgW="914400" imgH="771480" progId="Word.Document.8">
              <p:embed/>
            </p:oleObj>
          </a:graphicData>
        </a:graphic>
      </p:graphicFrame>
      <p:graphicFrame>
        <p:nvGraphicFramePr>
          <p:cNvPr id="6162" name="Object 18"/>
          <p:cNvGraphicFramePr>
            <a:graphicFrameLocks noChangeAspect="1"/>
          </p:cNvGraphicFramePr>
          <p:nvPr/>
        </p:nvGraphicFramePr>
        <p:xfrm>
          <a:off x="2600773" y="6259900"/>
          <a:ext cx="914400" cy="771525"/>
        </p:xfrm>
        <a:graphic>
          <a:graphicData uri="http://schemas.openxmlformats.org/presentationml/2006/ole">
            <p:oleObj spid="_x0000_s6162" name="Worksheet" showAsIcon="1" r:id="rId31" imgW="914400" imgH="771480" progId="Excel.Sheet.8">
              <p:embed/>
            </p:oleObj>
          </a:graphicData>
        </a:graphic>
      </p:graphicFrame>
      <p:graphicFrame>
        <p:nvGraphicFramePr>
          <p:cNvPr id="6163" name="Object 19"/>
          <p:cNvGraphicFramePr>
            <a:graphicFrameLocks noChangeAspect="1"/>
          </p:cNvGraphicFramePr>
          <p:nvPr/>
        </p:nvGraphicFramePr>
        <p:xfrm>
          <a:off x="3461436" y="6268110"/>
          <a:ext cx="914400" cy="771525"/>
        </p:xfrm>
        <a:graphic>
          <a:graphicData uri="http://schemas.openxmlformats.org/presentationml/2006/ole">
            <p:oleObj spid="_x0000_s6163" name="Document" showAsIcon="1" r:id="rId32" imgW="914400" imgH="771480" progId="Word.Document.8">
              <p:embed/>
            </p:oleObj>
          </a:graphicData>
        </a:graphic>
      </p:graphicFrame>
      <p:graphicFrame>
        <p:nvGraphicFramePr>
          <p:cNvPr id="6164" name="Object 20"/>
          <p:cNvGraphicFramePr>
            <a:graphicFrameLocks noChangeAspect="1"/>
          </p:cNvGraphicFramePr>
          <p:nvPr/>
        </p:nvGraphicFramePr>
        <p:xfrm>
          <a:off x="4443603" y="6271775"/>
          <a:ext cx="914400" cy="771525"/>
        </p:xfrm>
        <a:graphic>
          <a:graphicData uri="http://schemas.openxmlformats.org/presentationml/2006/ole">
            <p:oleObj spid="_x0000_s6164" name="Document" showAsIcon="1" r:id="rId33" imgW="914400" imgH="771480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ym typeface="Webdings" pitchFamily="18" charset="2"/>
              </a:rPr>
              <a:t> WRT </a:t>
            </a:r>
            <a:r>
              <a:rPr lang="ko-KR" altLang="en-US" dirty="0" smtClean="0">
                <a:sym typeface="Webdings" pitchFamily="18" charset="2"/>
              </a:rPr>
              <a:t>개발 현황</a:t>
            </a:r>
          </a:p>
        </p:txBody>
      </p:sp>
      <p:sp>
        <p:nvSpPr>
          <p:cNvPr id="9219" name="Rectangle 26"/>
          <p:cNvSpPr>
            <a:spLocks noChangeArrowheads="1"/>
          </p:cNvSpPr>
          <p:nvPr/>
        </p:nvSpPr>
        <p:spPr bwMode="auto">
          <a:xfrm>
            <a:off x="468313" y="671514"/>
            <a:ext cx="8969375" cy="16811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04" tIns="45700" rIns="91404" bIns="45700"/>
          <a:lstStyle/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 dirty="0">
                <a:solidFill>
                  <a:srgbClr val="0000CC"/>
                </a:solidFill>
                <a:sym typeface="Wingdings" pitchFamily="2" charset="2"/>
              </a:rPr>
              <a:t> </a:t>
            </a:r>
            <a:r>
              <a:rPr kumimoji="1" lang="ko-KR" altLang="en-US" sz="1600" dirty="0">
                <a:solidFill>
                  <a:srgbClr val="0000CC"/>
                </a:solidFill>
                <a:sym typeface="Wingdings" pitchFamily="2" charset="2"/>
              </a:rPr>
              <a:t>현황</a:t>
            </a:r>
            <a:endParaRPr kumimoji="1" lang="en-US" altLang="ko-KR" sz="1600" dirty="0">
              <a:solidFill>
                <a:srgbClr val="0000CC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</a:pPr>
            <a:r>
              <a:rPr kumimoji="1" lang="en-US" altLang="ko-KR" dirty="0">
                <a:sym typeface="Wingdings" pitchFamily="2" charset="2"/>
              </a:rPr>
              <a:t>  • SDK </a:t>
            </a:r>
            <a:r>
              <a:rPr kumimoji="1" lang="ko-KR" altLang="en-US" dirty="0" smtClean="0">
                <a:sym typeface="Wingdings" pitchFamily="2" charset="2"/>
              </a:rPr>
              <a:t>및 </a:t>
            </a:r>
            <a:r>
              <a:rPr kumimoji="1" lang="en-US" altLang="ko-KR" dirty="0" smtClean="0">
                <a:sym typeface="Wingdings" pitchFamily="2" charset="2"/>
              </a:rPr>
              <a:t>ibox </a:t>
            </a:r>
            <a:r>
              <a:rPr kumimoji="1" lang="ko-KR" altLang="en-US" dirty="0" smtClean="0">
                <a:sym typeface="Wingdings" pitchFamily="2" charset="2"/>
              </a:rPr>
              <a:t>에 </a:t>
            </a:r>
            <a:r>
              <a:rPr kumimoji="1" lang="en-US" altLang="ko-KR" dirty="0" smtClean="0">
                <a:sym typeface="Wingdings" pitchFamily="2" charset="2"/>
              </a:rPr>
              <a:t>WAC2.0 </a:t>
            </a:r>
            <a:r>
              <a:rPr kumimoji="1" lang="ko-KR" altLang="en-US" dirty="0" err="1" smtClean="0">
                <a:sym typeface="Wingdings" pitchFamily="2" charset="2"/>
              </a:rPr>
              <a:t>포팅</a:t>
            </a:r>
            <a:r>
              <a:rPr kumimoji="1" lang="ko-KR" altLang="en-US" dirty="0" smtClean="0">
                <a:sym typeface="Wingdings" pitchFamily="2" charset="2"/>
              </a:rPr>
              <a:t> 완료 및 </a:t>
            </a:r>
            <a:r>
              <a:rPr lang="ko-KR" altLang="en-US" kern="0" dirty="0" smtClean="0">
                <a:solidFill>
                  <a:schemeClr val="tx1"/>
                </a:solidFill>
              </a:rPr>
              <a:t>차량용 </a:t>
            </a:r>
            <a:r>
              <a:rPr lang="en-US" altLang="ko-KR" kern="0" dirty="0" smtClean="0">
                <a:solidFill>
                  <a:schemeClr val="tx1"/>
                </a:solidFill>
              </a:rPr>
              <a:t>WRT</a:t>
            </a:r>
            <a:r>
              <a:rPr lang="ko-KR" altLang="en-US" kern="0" dirty="0" smtClean="0">
                <a:solidFill>
                  <a:schemeClr val="tx1"/>
                </a:solidFill>
              </a:rPr>
              <a:t> 초도 설계 및 개발</a:t>
            </a:r>
            <a:r>
              <a:rPr lang="en-US" altLang="ko-KR" kern="0" dirty="0" smtClean="0">
                <a:solidFill>
                  <a:schemeClr val="tx1"/>
                </a:solidFill>
              </a:rPr>
              <a:t>(HVAC)</a:t>
            </a:r>
          </a:p>
          <a:p>
            <a:pPr algn="l">
              <a:lnSpc>
                <a:spcPct val="120000"/>
              </a:lnSpc>
            </a:pPr>
            <a:endParaRPr lang="it-IT" altLang="ko-KR" dirty="0"/>
          </a:p>
          <a:p>
            <a:pPr algn="l">
              <a:lnSpc>
                <a:spcPct val="120000"/>
              </a:lnSpc>
            </a:pPr>
            <a:endParaRPr kumimoji="1" lang="en-US" altLang="ko-KR" sz="600" dirty="0">
              <a:solidFill>
                <a:srgbClr val="0000CC"/>
              </a:solidFill>
              <a:sym typeface="Wingdings" pitchFamily="2" charset="2"/>
            </a:endParaRPr>
          </a:p>
          <a:p>
            <a:pPr algn="l">
              <a:lnSpc>
                <a:spcPct val="120000"/>
              </a:lnSpc>
              <a:buFont typeface="Wingdings" pitchFamily="2" charset="2"/>
              <a:buChar char="q"/>
            </a:pPr>
            <a:r>
              <a:rPr kumimoji="1" lang="en-US" altLang="ko-KR" sz="1600" dirty="0">
                <a:solidFill>
                  <a:srgbClr val="0000CC"/>
                </a:solidFill>
                <a:sym typeface="Wingdings" pitchFamily="2" charset="2"/>
              </a:rPr>
              <a:t> </a:t>
            </a:r>
            <a:r>
              <a:rPr kumimoji="1" lang="ko-KR" altLang="en-US" sz="1600" dirty="0">
                <a:solidFill>
                  <a:srgbClr val="0000CC"/>
                </a:solidFill>
                <a:sym typeface="Wingdings" pitchFamily="2" charset="2"/>
              </a:rPr>
              <a:t>검증 </a:t>
            </a:r>
            <a:r>
              <a:rPr kumimoji="1" lang="en-US" altLang="ko-KR" sz="1600" dirty="0">
                <a:solidFill>
                  <a:srgbClr val="0000CC"/>
                </a:solidFill>
                <a:sym typeface="Wingdings" pitchFamily="2" charset="2"/>
              </a:rPr>
              <a:t>(WAC2.0 compliance test)</a:t>
            </a:r>
          </a:p>
          <a:p>
            <a:pPr algn="l">
              <a:lnSpc>
                <a:spcPct val="120000"/>
              </a:lnSpc>
            </a:pP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  • 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공식 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WAC 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테스트 사이트에서 </a:t>
            </a:r>
            <a:r>
              <a:rPr kumimoji="1" lang="ko-KR" altLang="en-US" dirty="0" err="1">
                <a:solidFill>
                  <a:schemeClr val="tx1"/>
                </a:solidFill>
                <a:sym typeface="Wingdings" pitchFamily="2" charset="2"/>
              </a:rPr>
              <a:t>위젯</a:t>
            </a:r>
            <a:r>
              <a:rPr kumimoji="1" lang="ko-KR" altLang="en-US" dirty="0">
                <a:solidFill>
                  <a:schemeClr val="tx1"/>
                </a:solidFill>
                <a:sym typeface="Wingdings" pitchFamily="2" charset="2"/>
              </a:rPr>
              <a:t> 제공 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</a:rPr>
              <a:t>(</a:t>
            </a:r>
            <a:r>
              <a:rPr kumimoji="1" lang="en-US" altLang="ko-KR" dirty="0">
                <a:solidFill>
                  <a:schemeClr val="tx1"/>
                </a:solidFill>
                <a:sym typeface="Wingdings" pitchFamily="2" charset="2"/>
                <a:hlinkClick r:id="rId3"/>
              </a:rPr>
              <a:t>http://tests.wacapps.net</a:t>
            </a:r>
            <a:r>
              <a:rPr kumimoji="1" lang="en-US" altLang="ko-KR" dirty="0" smtClean="0">
                <a:solidFill>
                  <a:schemeClr val="tx1"/>
                </a:solidFill>
                <a:sym typeface="Wingdings" pitchFamily="2" charset="2"/>
              </a:rPr>
              <a:t>)</a:t>
            </a:r>
            <a:endParaRPr kumimoji="1" lang="en-US" altLang="ko-KR" dirty="0">
              <a:solidFill>
                <a:schemeClr val="tx1"/>
              </a:solidFill>
              <a:sym typeface="Wingdings" pitchFamily="2" charset="2"/>
            </a:endParaRPr>
          </a:p>
        </p:txBody>
      </p:sp>
      <p:grpSp>
        <p:nvGrpSpPr>
          <p:cNvPr id="2" name="그룹 124"/>
          <p:cNvGrpSpPr/>
          <p:nvPr/>
        </p:nvGrpSpPr>
        <p:grpSpPr>
          <a:xfrm>
            <a:off x="1328914" y="2684839"/>
            <a:ext cx="6966837" cy="3597208"/>
            <a:chOff x="723288" y="2518588"/>
            <a:chExt cx="8185187" cy="4226283"/>
          </a:xfrm>
        </p:grpSpPr>
        <p:pic>
          <p:nvPicPr>
            <p:cNvPr id="9248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61825" y="2978000"/>
              <a:ext cx="2762250" cy="276222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lg"/>
            </a:ln>
          </p:spPr>
        </p:pic>
        <p:grpSp>
          <p:nvGrpSpPr>
            <p:cNvPr id="3" name="그룹 42"/>
            <p:cNvGrpSpPr/>
            <p:nvPr/>
          </p:nvGrpSpPr>
          <p:grpSpPr>
            <a:xfrm>
              <a:off x="723288" y="2532438"/>
              <a:ext cx="1997761" cy="673637"/>
              <a:chOff x="585102" y="2850613"/>
              <a:chExt cx="1997761" cy="673637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85102" y="2850613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Sample 8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39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6</a:t>
                </a:r>
              </a:p>
            </p:txBody>
          </p:sp>
          <p:sp>
            <p:nvSpPr>
              <p:cNvPr id="40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41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2</a:t>
                </a:r>
              </a:p>
            </p:txBody>
          </p:sp>
        </p:grpSp>
        <p:grpSp>
          <p:nvGrpSpPr>
            <p:cNvPr id="4" name="그룹 55"/>
            <p:cNvGrpSpPr/>
            <p:nvPr/>
          </p:nvGrpSpPr>
          <p:grpSpPr>
            <a:xfrm>
              <a:off x="737689" y="3323676"/>
              <a:ext cx="1997761" cy="673637"/>
              <a:chOff x="585102" y="2850613"/>
              <a:chExt cx="1997761" cy="673637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585102" y="2850613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Calendar 126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58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126</a:t>
                </a:r>
              </a:p>
            </p:txBody>
          </p:sp>
          <p:sp>
            <p:nvSpPr>
              <p:cNvPr id="59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60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5" name="그룹 62"/>
            <p:cNvGrpSpPr/>
            <p:nvPr/>
          </p:nvGrpSpPr>
          <p:grpSpPr>
            <a:xfrm>
              <a:off x="735714" y="4129201"/>
              <a:ext cx="1997761" cy="673637"/>
              <a:chOff x="585102" y="2909988"/>
              <a:chExt cx="1997761" cy="673637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err="1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Geolocation</a:t>
                </a: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 36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65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66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67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36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6" name="그룹 74"/>
            <p:cNvGrpSpPr/>
            <p:nvPr/>
          </p:nvGrpSpPr>
          <p:grpSpPr>
            <a:xfrm>
              <a:off x="733739" y="4922851"/>
              <a:ext cx="1997761" cy="673637"/>
              <a:chOff x="585102" y="2909988"/>
              <a:chExt cx="1997761" cy="673637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Messaging 96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77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92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78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79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4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7" name="그룹 79"/>
            <p:cNvGrpSpPr/>
            <p:nvPr/>
          </p:nvGrpSpPr>
          <p:grpSpPr>
            <a:xfrm>
              <a:off x="731764" y="5680876"/>
              <a:ext cx="1997761" cy="673637"/>
              <a:chOff x="585102" y="2909988"/>
              <a:chExt cx="1997761" cy="673637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Security &amp; Policy 54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82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48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83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84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6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8" name="그룹 84"/>
            <p:cNvGrpSpPr/>
            <p:nvPr/>
          </p:nvGrpSpPr>
          <p:grpSpPr>
            <a:xfrm>
              <a:off x="6896313" y="2518588"/>
              <a:ext cx="1997761" cy="673637"/>
              <a:chOff x="585102" y="2850613"/>
              <a:chExt cx="1997761" cy="673637"/>
            </a:xfrm>
          </p:grpSpPr>
          <p:sp>
            <p:nvSpPr>
              <p:cNvPr id="86" name="직사각형 85"/>
              <p:cNvSpPr/>
              <p:nvPr/>
            </p:nvSpPr>
            <p:spPr>
              <a:xfrm>
                <a:off x="585102" y="2850613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Contact 99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87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98</a:t>
                </a:r>
              </a:p>
            </p:txBody>
          </p:sp>
          <p:sp>
            <p:nvSpPr>
              <p:cNvPr id="88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1</a:t>
                </a:r>
              </a:p>
            </p:txBody>
          </p:sp>
          <p:sp>
            <p:nvSpPr>
              <p:cNvPr id="89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</p:grpSp>
        <p:grpSp>
          <p:nvGrpSpPr>
            <p:cNvPr id="9" name="그룹 89"/>
            <p:cNvGrpSpPr/>
            <p:nvPr/>
          </p:nvGrpSpPr>
          <p:grpSpPr>
            <a:xfrm>
              <a:off x="6910714" y="3309826"/>
              <a:ext cx="1997761" cy="673637"/>
              <a:chOff x="585102" y="2850613"/>
              <a:chExt cx="1997761" cy="67363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585102" y="2850613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err="1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DeviceStatus</a:t>
                </a: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 52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92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52</a:t>
                </a:r>
              </a:p>
            </p:txBody>
          </p:sp>
          <p:sp>
            <p:nvSpPr>
              <p:cNvPr id="93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94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10" name="그룹 94"/>
            <p:cNvGrpSpPr/>
            <p:nvPr/>
          </p:nvGrpSpPr>
          <p:grpSpPr>
            <a:xfrm>
              <a:off x="6908739" y="4115351"/>
              <a:ext cx="1997761" cy="673637"/>
              <a:chOff x="585102" y="2909988"/>
              <a:chExt cx="1997761" cy="673637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indent="0"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err="1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DeviceInteraction</a:t>
                </a: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 43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97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32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98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99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11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11" name="그룹 99"/>
            <p:cNvGrpSpPr/>
            <p:nvPr/>
          </p:nvGrpSpPr>
          <p:grpSpPr>
            <a:xfrm>
              <a:off x="6906764" y="4909001"/>
              <a:ext cx="1997761" cy="673637"/>
              <a:chOff x="585102" y="2909988"/>
              <a:chExt cx="1997761" cy="673637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00" dirty="0" err="1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Filesystem</a:t>
                </a: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 160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</a:p>
            </p:txBody>
          </p:sp>
          <p:sp>
            <p:nvSpPr>
              <p:cNvPr id="102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160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103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104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12" name="그룹 104"/>
            <p:cNvGrpSpPr/>
            <p:nvPr/>
          </p:nvGrpSpPr>
          <p:grpSpPr>
            <a:xfrm>
              <a:off x="6904789" y="5667026"/>
              <a:ext cx="1997761" cy="673637"/>
              <a:chOff x="585102" y="2909988"/>
              <a:chExt cx="1997761" cy="673637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585102" y="2909988"/>
                <a:ext cx="1997761" cy="673637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Task 94</a:t>
                </a:r>
                <a:r>
                  <a:rPr lang="ko-KR" altLang="en-US" sz="1000" dirty="0" smtClean="0">
                    <a:solidFill>
                      <a:srgbClr val="002060"/>
                    </a:solidFill>
                    <a:latin typeface="맑은 고딕"/>
                    <a:ea typeface="맑은 고딕"/>
                  </a:rPr>
                  <a:t>개</a:t>
                </a:r>
                <a:endParaRPr kumimoji="0" lang="ko-KR" altLang="en-US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7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94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108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</a:p>
            </p:txBody>
          </p:sp>
          <p:sp>
            <p:nvSpPr>
              <p:cNvPr id="109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0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grpSp>
          <p:nvGrpSpPr>
            <p:cNvPr id="13" name="그룹 109"/>
            <p:cNvGrpSpPr/>
            <p:nvPr/>
          </p:nvGrpSpPr>
          <p:grpSpPr>
            <a:xfrm>
              <a:off x="3910314" y="5783800"/>
              <a:ext cx="1997761" cy="961071"/>
              <a:chOff x="585102" y="2909987"/>
              <a:chExt cx="1997761" cy="961071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585102" y="2909987"/>
                <a:ext cx="1997761" cy="961071"/>
              </a:xfrm>
              <a:prstGeom prst="rect">
                <a:avLst/>
              </a:prstGeom>
              <a:solidFill>
                <a:srgbClr val="00CC66"/>
              </a:solidFill>
              <a:ln w="12700" cap="sq" cmpd="sng" algn="ctr">
                <a:solidFill>
                  <a:srgbClr val="FFFFFF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b" anchorCtr="0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dirty="0" smtClean="0">
                    <a:solidFill>
                      <a:srgbClr val="C00000"/>
                    </a:solidFill>
                    <a:latin typeface="맑은 고딕"/>
                    <a:ea typeface="맑은 고딕"/>
                  </a:rPr>
                  <a:t>WAC2.0 Compliance test 768</a:t>
                </a:r>
                <a:r>
                  <a:rPr lang="ko-KR" altLang="en-US" sz="1000" b="0" dirty="0" smtClean="0">
                    <a:solidFill>
                      <a:srgbClr val="C00000"/>
                    </a:solidFill>
                    <a:latin typeface="맑은 고딕"/>
                    <a:ea typeface="맑은 고딕"/>
                  </a:rPr>
                  <a:t>개</a:t>
                </a:r>
                <a:endPara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12" name="AutoShape 29"/>
              <p:cNvSpPr>
                <a:spLocks noChangeArrowheads="1"/>
              </p:cNvSpPr>
              <p:nvPr/>
            </p:nvSpPr>
            <p:spPr bwMode="auto">
              <a:xfrm>
                <a:off x="654195" y="2922051"/>
                <a:ext cx="554173" cy="360000"/>
              </a:xfrm>
              <a:prstGeom prst="rect">
                <a:avLst/>
              </a:prstGeom>
              <a:solidFill>
                <a:srgbClr val="0077C0">
                  <a:lumMod val="75000"/>
                </a:srgbClr>
              </a:solidFill>
              <a:ln w="31750" cap="sq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708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  <p:sp>
            <p:nvSpPr>
              <p:cNvPr id="113" name="AutoShape 29"/>
              <p:cNvSpPr>
                <a:spLocks noChangeArrowheads="1"/>
              </p:cNvSpPr>
              <p:nvPr/>
            </p:nvSpPr>
            <p:spPr bwMode="auto">
              <a:xfrm>
                <a:off x="1301143" y="2922051"/>
                <a:ext cx="554173" cy="360000"/>
              </a:xfrm>
              <a:prstGeom prst="rect">
                <a:avLst/>
              </a:prstGeom>
              <a:solidFill>
                <a:srgbClr val="C00000"/>
              </a:solidFill>
              <a:ln w="31750" cap="sq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Tahoma" pitchFamily="34" charset="0"/>
                  </a:rPr>
                  <a:t>1</a:t>
                </a:r>
              </a:p>
            </p:txBody>
          </p:sp>
          <p:sp>
            <p:nvSpPr>
              <p:cNvPr id="114" name="AutoShape 29"/>
              <p:cNvSpPr>
                <a:spLocks noChangeArrowheads="1"/>
              </p:cNvSpPr>
              <p:nvPr/>
            </p:nvSpPr>
            <p:spPr bwMode="auto">
              <a:xfrm>
                <a:off x="1948091" y="2922051"/>
                <a:ext cx="554173" cy="360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31750" cap="sq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5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="0" noProof="0" dirty="0" smtClean="0">
                    <a:solidFill>
                      <a:srgbClr val="FFFFFF"/>
                    </a:solidFill>
                    <a:latin typeface="맑은 고딕"/>
                    <a:ea typeface="맑은 고딕"/>
                    <a:cs typeface="Tahoma" pitchFamily="34" charset="0"/>
                  </a:rPr>
                  <a:t>59</a:t>
                </a:r>
                <a:endPara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Tahoma" pitchFamily="34" charset="0"/>
                </a:endParaRPr>
              </a:p>
            </p:txBody>
          </p:sp>
        </p:grpSp>
        <p:sp>
          <p:nvSpPr>
            <p:cNvPr id="115" name="설명선 2(테두리 없음) 114"/>
            <p:cNvSpPr/>
            <p:nvPr/>
          </p:nvSpPr>
          <p:spPr bwMode="auto">
            <a:xfrm>
              <a:off x="4626355" y="2978000"/>
              <a:ext cx="183151" cy="214225"/>
            </a:xfrm>
            <a:prstGeom prst="callout2">
              <a:avLst>
                <a:gd name="adj1" fmla="val -81031"/>
                <a:gd name="adj2" fmla="val -1058726"/>
                <a:gd name="adj3" fmla="val -75488"/>
                <a:gd name="adj4" fmla="val -107441"/>
                <a:gd name="adj5" fmla="val 140217"/>
                <a:gd name="adj6" fmla="val 95978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6" name="설명선 2(테두리 없음) 115"/>
            <p:cNvSpPr/>
            <p:nvPr/>
          </p:nvSpPr>
          <p:spPr bwMode="auto">
            <a:xfrm>
              <a:off x="4626355" y="3783088"/>
              <a:ext cx="183151" cy="214225"/>
            </a:xfrm>
            <a:prstGeom prst="callout2">
              <a:avLst>
                <a:gd name="adj1" fmla="val -81031"/>
                <a:gd name="adj2" fmla="val -1058726"/>
                <a:gd name="adj3" fmla="val -87543"/>
                <a:gd name="adj4" fmla="val -572477"/>
                <a:gd name="adj5" fmla="val -154675"/>
                <a:gd name="adj6" fmla="val -249441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7" name="설명선 2(테두리 없음) 116"/>
            <p:cNvSpPr/>
            <p:nvPr/>
          </p:nvSpPr>
          <p:spPr bwMode="auto">
            <a:xfrm>
              <a:off x="4595604" y="4588613"/>
              <a:ext cx="183151" cy="214225"/>
            </a:xfrm>
            <a:prstGeom prst="callout2">
              <a:avLst>
                <a:gd name="adj1" fmla="val -69945"/>
                <a:gd name="adj2" fmla="val -920793"/>
                <a:gd name="adj3" fmla="val -75488"/>
                <a:gd name="adj4" fmla="val -716928"/>
                <a:gd name="adj5" fmla="val -258210"/>
                <a:gd name="adj6" fmla="val -437475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8" name="설명선 2(테두리 없음) 117"/>
            <p:cNvSpPr/>
            <p:nvPr/>
          </p:nvSpPr>
          <p:spPr bwMode="auto">
            <a:xfrm>
              <a:off x="4778755" y="5382263"/>
              <a:ext cx="183151" cy="214225"/>
            </a:xfrm>
            <a:prstGeom prst="callout2">
              <a:avLst>
                <a:gd name="adj1" fmla="val -74518"/>
                <a:gd name="adj2" fmla="val -1089198"/>
                <a:gd name="adj3" fmla="val -86574"/>
                <a:gd name="adj4" fmla="val -658573"/>
                <a:gd name="adj5" fmla="val -351206"/>
                <a:gd name="adj6" fmla="val -535054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9" name="설명선 2(테두리 없음) 118"/>
            <p:cNvSpPr/>
            <p:nvPr/>
          </p:nvSpPr>
          <p:spPr bwMode="auto">
            <a:xfrm>
              <a:off x="4626355" y="6140288"/>
              <a:ext cx="183151" cy="214225"/>
            </a:xfrm>
            <a:prstGeom prst="callout2">
              <a:avLst>
                <a:gd name="adj1" fmla="val -81031"/>
                <a:gd name="adj2" fmla="val -1058726"/>
                <a:gd name="adj3" fmla="val -81031"/>
                <a:gd name="adj4" fmla="val -554831"/>
                <a:gd name="adj5" fmla="val -446412"/>
                <a:gd name="adj6" fmla="val -263718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0" name="설명선 2(테두리 없음) 119"/>
            <p:cNvSpPr/>
            <p:nvPr/>
          </p:nvSpPr>
          <p:spPr bwMode="auto">
            <a:xfrm>
              <a:off x="4778755" y="3130400"/>
              <a:ext cx="183151" cy="214225"/>
            </a:xfrm>
            <a:prstGeom prst="callout2">
              <a:avLst>
                <a:gd name="adj1" fmla="val -130922"/>
                <a:gd name="adj2" fmla="val 1113380"/>
                <a:gd name="adj3" fmla="val -125378"/>
                <a:gd name="adj4" fmla="val 566885"/>
                <a:gd name="adj5" fmla="val 118044"/>
                <a:gd name="adj6" fmla="val 271044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1" name="설명선 2(테두리 없음) 120"/>
            <p:cNvSpPr/>
            <p:nvPr/>
          </p:nvSpPr>
          <p:spPr bwMode="auto">
            <a:xfrm>
              <a:off x="4839579" y="3914976"/>
              <a:ext cx="183151" cy="214225"/>
            </a:xfrm>
            <a:prstGeom prst="callout2">
              <a:avLst>
                <a:gd name="adj1" fmla="val -130922"/>
                <a:gd name="adj2" fmla="val 1113380"/>
                <a:gd name="adj3" fmla="val -130921"/>
                <a:gd name="adj4" fmla="val 722499"/>
                <a:gd name="adj5" fmla="val -48258"/>
                <a:gd name="adj6" fmla="val 504465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2" name="설명선 2(테두리 없음) 121"/>
            <p:cNvSpPr/>
            <p:nvPr/>
          </p:nvSpPr>
          <p:spPr bwMode="auto">
            <a:xfrm>
              <a:off x="4820610" y="4720689"/>
              <a:ext cx="183151" cy="214225"/>
            </a:xfrm>
            <a:prstGeom prst="callout2">
              <a:avLst>
                <a:gd name="adj1" fmla="val -130922"/>
                <a:gd name="adj2" fmla="val 1113380"/>
                <a:gd name="adj3" fmla="val -130921"/>
                <a:gd name="adj4" fmla="val 852177"/>
                <a:gd name="adj5" fmla="val -236733"/>
                <a:gd name="adj6" fmla="val 556336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3" name="설명선 2(테두리 없음) 122"/>
            <p:cNvSpPr/>
            <p:nvPr/>
          </p:nvSpPr>
          <p:spPr bwMode="auto">
            <a:xfrm>
              <a:off x="4949023" y="5637609"/>
              <a:ext cx="183151" cy="214225"/>
            </a:xfrm>
            <a:prstGeom prst="callout2">
              <a:avLst>
                <a:gd name="adj1" fmla="val -130922"/>
                <a:gd name="adj2" fmla="val 1031533"/>
                <a:gd name="adj3" fmla="val -130921"/>
                <a:gd name="adj4" fmla="val 767886"/>
                <a:gd name="adj5" fmla="val -271386"/>
                <a:gd name="adj6" fmla="val 366036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4" name="설명선 2(테두리 없음) 123"/>
            <p:cNvSpPr/>
            <p:nvPr/>
          </p:nvSpPr>
          <p:spPr bwMode="auto">
            <a:xfrm>
              <a:off x="4839579" y="6340663"/>
              <a:ext cx="183151" cy="214225"/>
            </a:xfrm>
            <a:prstGeom prst="callout2">
              <a:avLst>
                <a:gd name="adj1" fmla="val -130922"/>
                <a:gd name="adj2" fmla="val 1145800"/>
                <a:gd name="adj3" fmla="val -208528"/>
                <a:gd name="adj4" fmla="val 813273"/>
                <a:gd name="adj5" fmla="val -443231"/>
                <a:gd name="adj6" fmla="val -54283"/>
              </a:avLst>
            </a:prstGeom>
            <a:noFill/>
            <a:ln w="1270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oval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7" name="오른쪽 중괄호 126"/>
          <p:cNvSpPr/>
          <p:nvPr/>
        </p:nvSpPr>
        <p:spPr bwMode="auto">
          <a:xfrm>
            <a:off x="1140029" y="2710563"/>
            <a:ext cx="188885" cy="595056"/>
          </a:xfrm>
          <a:prstGeom prst="righ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4877" y="2672964"/>
            <a:ext cx="888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NA : </a:t>
            </a:r>
          </a:p>
          <a:p>
            <a:pPr algn="l"/>
            <a:r>
              <a:rPr lang="en-US" altLang="ko-KR" sz="900" b="0" dirty="0" smtClean="0"/>
              <a:t>Beep &amp; GPS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is not available</a:t>
            </a:r>
            <a:endParaRPr lang="ko-KR" altLang="en-US" sz="9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9" name="오른쪽 중괄호 128"/>
          <p:cNvSpPr/>
          <p:nvPr/>
        </p:nvSpPr>
        <p:spPr bwMode="auto">
          <a:xfrm>
            <a:off x="1161804" y="4062338"/>
            <a:ext cx="188885" cy="595056"/>
          </a:xfrm>
          <a:prstGeom prst="righ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6652" y="4107864"/>
            <a:ext cx="888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NA : </a:t>
            </a:r>
          </a:p>
          <a:p>
            <a:pPr algn="l"/>
            <a:r>
              <a:rPr lang="en-US" altLang="ko-KR" sz="900" b="0" dirty="0" smtClean="0"/>
              <a:t>GPS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is not available</a:t>
            </a:r>
            <a:endParaRPr lang="ko-KR" altLang="en-US" sz="9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1" name="오른쪽 중괄호 130"/>
          <p:cNvSpPr/>
          <p:nvPr/>
        </p:nvSpPr>
        <p:spPr bwMode="auto">
          <a:xfrm>
            <a:off x="1147954" y="4737238"/>
            <a:ext cx="188885" cy="595056"/>
          </a:xfrm>
          <a:prstGeom prst="righ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82802" y="4782764"/>
            <a:ext cx="888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NA : </a:t>
            </a:r>
          </a:p>
          <a:p>
            <a:pPr algn="l"/>
            <a:r>
              <a:rPr lang="en-US" altLang="ko-KR" sz="900" b="0" dirty="0" smtClean="0"/>
              <a:t>MMS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is not available</a:t>
            </a:r>
            <a:endParaRPr lang="ko-KR" altLang="en-US" sz="9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오른쪽 중괄호 132"/>
          <p:cNvSpPr/>
          <p:nvPr/>
        </p:nvSpPr>
        <p:spPr bwMode="auto">
          <a:xfrm>
            <a:off x="1145979" y="5364638"/>
            <a:ext cx="188885" cy="595056"/>
          </a:xfrm>
          <a:prstGeom prst="righ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80827" y="5410164"/>
            <a:ext cx="888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NA : </a:t>
            </a:r>
          </a:p>
          <a:p>
            <a:pPr algn="l"/>
            <a:r>
              <a:rPr lang="en-US" altLang="ko-KR" sz="900" b="0" dirty="0" smtClean="0"/>
              <a:t>Roaming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is not available</a:t>
            </a:r>
            <a:endParaRPr lang="ko-KR" altLang="en-US" sz="9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555956" y="2721894"/>
            <a:ext cx="888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FAIL: </a:t>
            </a:r>
          </a:p>
          <a:p>
            <a:pPr algn="l"/>
            <a:r>
              <a:rPr lang="en-US" altLang="ko-KR" sz="900" b="0" dirty="0" smtClean="0"/>
              <a:t>Invalid test case</a:t>
            </a:r>
            <a:endParaRPr lang="ko-KR" altLang="en-US" sz="900" b="0" dirty="0"/>
          </a:p>
        </p:txBody>
      </p:sp>
      <p:sp>
        <p:nvSpPr>
          <p:cNvPr id="137" name="왼쪽 중괄호 136"/>
          <p:cNvSpPr/>
          <p:nvPr/>
        </p:nvSpPr>
        <p:spPr bwMode="auto">
          <a:xfrm>
            <a:off x="8295751" y="2684839"/>
            <a:ext cx="195104" cy="568636"/>
          </a:xfrm>
          <a:prstGeom prst="lef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8589606" y="3954919"/>
            <a:ext cx="888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dirty="0" smtClean="0"/>
              <a:t>NA: </a:t>
            </a:r>
          </a:p>
          <a:p>
            <a:pPr algn="l"/>
            <a:r>
              <a:rPr lang="en-US" altLang="ko-KR" sz="900" b="0" dirty="0" smtClean="0"/>
              <a:t>Vibrate, light, wallpaper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ko-KR" altLang="en-US" sz="9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900" b="0" dirty="0" smtClean="0">
                <a:solidFill>
                  <a:schemeClr val="bg1">
                    <a:lumMod val="65000"/>
                  </a:schemeClr>
                </a:solidFill>
              </a:rPr>
              <a:t>not available</a:t>
            </a:r>
            <a:endParaRPr lang="ko-KR" altLang="en-US" sz="9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왼쪽 중괄호 138"/>
          <p:cNvSpPr/>
          <p:nvPr/>
        </p:nvSpPr>
        <p:spPr bwMode="auto">
          <a:xfrm>
            <a:off x="8329401" y="3989114"/>
            <a:ext cx="195104" cy="568636"/>
          </a:xfrm>
          <a:prstGeom prst="leftBrace">
            <a:avLst/>
          </a:prstGeom>
          <a:noFill/>
          <a:ln w="1270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5" name="개체 8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980488" y="6086475"/>
          <a:ext cx="914400" cy="771525"/>
        </p:xfrm>
        <a:graphic>
          <a:graphicData uri="http://schemas.openxmlformats.org/presentationml/2006/ole">
            <p:oleObj spid="_x0000_s50180" name="프레젠테이션" showAsIcon="1" r:id="rId5" imgW="914400" imgH="771480" progId="PowerPoint.Show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">
      <a:dk1>
        <a:srgbClr val="000000"/>
      </a:dk1>
      <a:lt1>
        <a:srgbClr val="FFFFFF"/>
      </a:lt1>
      <a:dk2>
        <a:srgbClr val="000000"/>
      </a:dk2>
      <a:lt2>
        <a:srgbClr val="111111"/>
      </a:lt2>
      <a:accent1>
        <a:srgbClr val="FFFFFF"/>
      </a:accent1>
      <a:accent2>
        <a:srgbClr val="80808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37373"/>
      </a:accent6>
      <a:hlink>
        <a:srgbClr val="4D4D4D"/>
      </a:hlink>
      <a:folHlink>
        <a:srgbClr val="EAEAEA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808080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4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23318</TotalTime>
  <Words>2040</Words>
  <Application>Microsoft Office PowerPoint</Application>
  <PresentationFormat>A4 용지(210x297mm)</PresentationFormat>
  <Paragraphs>569</Paragraphs>
  <Slides>30</Slides>
  <Notes>5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6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디자인 사용자 지정</vt:lpstr>
      <vt:lpstr>기본 디자인</vt:lpstr>
      <vt:lpstr>Acrobat Document</vt:lpstr>
      <vt:lpstr>Template</vt:lpstr>
      <vt:lpstr>Document</vt:lpstr>
      <vt:lpstr>Worksheet</vt:lpstr>
      <vt:lpstr>프레젠테이션</vt:lpstr>
      <vt:lpstr>포장기 셸 개체</vt:lpstr>
      <vt:lpstr>슬라이드 1</vt:lpstr>
      <vt:lpstr>슬라이드 2</vt:lpstr>
      <vt:lpstr> WAC 개요</vt:lpstr>
      <vt:lpstr> 과제 개요</vt:lpstr>
      <vt:lpstr> 최종 산출물</vt:lpstr>
      <vt:lpstr> 일정</vt:lpstr>
      <vt:lpstr>슬라이드 7</vt:lpstr>
      <vt:lpstr> 차량용 Device API 표준 진행 프로세스</vt:lpstr>
      <vt:lpstr> WRT 개발 현황</vt:lpstr>
      <vt:lpstr>슬라이드 10</vt:lpstr>
      <vt:lpstr>슬라이드 11</vt:lpstr>
      <vt:lpstr> 차량용 Device API 표준 문서 작성 현황</vt:lpstr>
      <vt:lpstr> 차량용 WRT 설계서 – HVAC 예시</vt:lpstr>
      <vt:lpstr> 향후 일정</vt:lpstr>
      <vt:lpstr> 참고자료</vt:lpstr>
      <vt:lpstr>웹 플랫폼 구조도</vt:lpstr>
      <vt:lpstr>하이브리드 앱 연계 방안 차량 다운로드 센터</vt:lpstr>
      <vt:lpstr>웹 플랫폼 확장을 통한 앱스토어 연계</vt:lpstr>
      <vt:lpstr>왜 HTML5 인가?</vt:lpstr>
      <vt:lpstr>왜 HTML5 인가?</vt:lpstr>
      <vt:lpstr>K-Apps 현황 (Korea WAC) - http://www.koreaapps.net/</vt:lpstr>
      <vt:lpstr>HTML5 웹 플랫폼은 대세</vt:lpstr>
      <vt:lpstr>HTML5 기반 플랫폼 전략</vt:lpstr>
      <vt:lpstr>HTML5 for IVI Service - Trend</vt:lpstr>
      <vt:lpstr>HTML5 for IVI Service</vt:lpstr>
      <vt:lpstr> WRT</vt:lpstr>
      <vt:lpstr> GENIVI spec 현황</vt:lpstr>
      <vt:lpstr> WAC2.0 WRT 테스트 절차</vt:lpstr>
      <vt:lpstr> WAC2.0 WRT 시연 (SDK 기반)</vt:lpstr>
      <vt:lpstr> WAC2.0 WRT의 Security Framework</vt:lpstr>
    </vt:vector>
  </TitlesOfParts>
  <Company>현대자동차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이창병</dc:creator>
  <cp:lastModifiedBy>chle</cp:lastModifiedBy>
  <cp:revision>959</cp:revision>
  <dcterms:created xsi:type="dcterms:W3CDTF">2007-11-30T10:28:22Z</dcterms:created>
  <dcterms:modified xsi:type="dcterms:W3CDTF">2012-04-19T04:29:25Z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000800c455000000000001023720</vt:lpwstr>
  </property>
</Properties>
</file>